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5"/>
  </p:notesMasterIdLst>
  <p:sldIdLst>
    <p:sldId id="256" r:id="rId2"/>
    <p:sldId id="297" r:id="rId3"/>
    <p:sldId id="299" r:id="rId4"/>
    <p:sldId id="303" r:id="rId5"/>
    <p:sldId id="301" r:id="rId6"/>
    <p:sldId id="302" r:id="rId7"/>
    <p:sldId id="307" r:id="rId8"/>
    <p:sldId id="308" r:id="rId9"/>
    <p:sldId id="309" r:id="rId10"/>
    <p:sldId id="304" r:id="rId11"/>
    <p:sldId id="305" r:id="rId12"/>
    <p:sldId id="329" r:id="rId13"/>
    <p:sldId id="322" r:id="rId14"/>
    <p:sldId id="323" r:id="rId15"/>
    <p:sldId id="328" r:id="rId16"/>
    <p:sldId id="306" r:id="rId17"/>
    <p:sldId id="327" r:id="rId18"/>
    <p:sldId id="317" r:id="rId19"/>
    <p:sldId id="318" r:id="rId20"/>
    <p:sldId id="330" r:id="rId21"/>
    <p:sldId id="324" r:id="rId22"/>
    <p:sldId id="331" r:id="rId23"/>
    <p:sldId id="333" r:id="rId24"/>
    <p:sldId id="332" r:id="rId25"/>
    <p:sldId id="334" r:id="rId26"/>
    <p:sldId id="325" r:id="rId27"/>
    <p:sldId id="326" r:id="rId28"/>
    <p:sldId id="340" r:id="rId29"/>
    <p:sldId id="337" r:id="rId30"/>
    <p:sldId id="338" r:id="rId31"/>
    <p:sldId id="335" r:id="rId32"/>
    <p:sldId id="336" r:id="rId33"/>
    <p:sldId id="342" r:id="rId3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6"/>
    </p:embeddedFont>
    <p:embeddedFont>
      <p:font typeface="Black Han Sans" panose="020B0604020202020204" charset="0"/>
      <p:regular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Poppins ExtraBold" panose="00000900000000000000" pitchFamily="2" charset="0"/>
      <p:bold r:id="rId42"/>
      <p:boldItalic r:id="rId43"/>
    </p:embeddedFont>
    <p:embeddedFont>
      <p:font typeface="Sora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338"/>
    <a:srgbClr val="7C5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E9FE94-ADF6-4266-A866-E91D8EE25AFD}" v="2" dt="2024-06-02T22:17:12.230"/>
    <p1510:client id="{B29D51CB-CE6F-40E5-A4B3-91622CB40958}" v="9" dt="2024-06-02T19:44:54.450"/>
  </p1510:revLst>
</p1510:revInfo>
</file>

<file path=ppt/tableStyles.xml><?xml version="1.0" encoding="utf-8"?>
<a:tblStyleLst xmlns:a="http://schemas.openxmlformats.org/drawingml/2006/main" def="{2315D088-E169-4675-AFCC-5530461B2D33}">
  <a:tblStyle styleId="{2315D088-E169-4675-AFCC-5530461B2D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CD9342-E855-43D0-B868-F0C5B05D7DC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1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NDRADE DE OLIVEIRA" userId="80b3f506-99be-45c8-a827-4e95a2d5347f" providerId="ADAL" clId="{11E9FE94-ADF6-4266-A866-E91D8EE25AFD}"/>
    <pc:docChg chg="undo custSel addSld modSld">
      <pc:chgData name="LAURA ANDRADE DE OLIVEIRA" userId="80b3f506-99be-45c8-a827-4e95a2d5347f" providerId="ADAL" clId="{11E9FE94-ADF6-4266-A866-E91D8EE25AFD}" dt="2024-06-03T00:18:10.923" v="67" actId="1076"/>
      <pc:docMkLst>
        <pc:docMk/>
      </pc:docMkLst>
      <pc:sldChg chg="modSp mod">
        <pc:chgData name="LAURA ANDRADE DE OLIVEIRA" userId="80b3f506-99be-45c8-a827-4e95a2d5347f" providerId="ADAL" clId="{11E9FE94-ADF6-4266-A866-E91D8EE25AFD}" dt="2024-06-03T00:18:10.923" v="67" actId="1076"/>
        <pc:sldMkLst>
          <pc:docMk/>
          <pc:sldMk cId="0" sldId="256"/>
        </pc:sldMkLst>
        <pc:spChg chg="mod">
          <ac:chgData name="LAURA ANDRADE DE OLIVEIRA" userId="80b3f506-99be-45c8-a827-4e95a2d5347f" providerId="ADAL" clId="{11E9FE94-ADF6-4266-A866-E91D8EE25AFD}" dt="2024-06-03T00:17:45.724" v="62" actId="1076"/>
          <ac:spMkLst>
            <pc:docMk/>
            <pc:sldMk cId="0" sldId="256"/>
            <ac:spMk id="268" creationId="{00000000-0000-0000-0000-000000000000}"/>
          </ac:spMkLst>
        </pc:spChg>
        <pc:spChg chg="mod">
          <ac:chgData name="LAURA ANDRADE DE OLIVEIRA" userId="80b3f506-99be-45c8-a827-4e95a2d5347f" providerId="ADAL" clId="{11E9FE94-ADF6-4266-A866-E91D8EE25AFD}" dt="2024-06-03T00:18:10.923" v="67" actId="1076"/>
          <ac:spMkLst>
            <pc:docMk/>
            <pc:sldMk cId="0" sldId="256"/>
            <ac:spMk id="272" creationId="{00000000-0000-0000-0000-000000000000}"/>
          </ac:spMkLst>
        </pc:spChg>
        <pc:grpChg chg="mod">
          <ac:chgData name="LAURA ANDRADE DE OLIVEIRA" userId="80b3f506-99be-45c8-a827-4e95a2d5347f" providerId="ADAL" clId="{11E9FE94-ADF6-4266-A866-E91D8EE25AFD}" dt="2024-06-03T00:17:19.820" v="54" actId="1076"/>
          <ac:grpSpMkLst>
            <pc:docMk/>
            <pc:sldMk cId="0" sldId="256"/>
            <ac:grpSpMk id="273" creationId="{00000000-0000-0000-0000-000000000000}"/>
          </ac:grpSpMkLst>
        </pc:grpChg>
        <pc:cxnChg chg="mod">
          <ac:chgData name="LAURA ANDRADE DE OLIVEIRA" userId="80b3f506-99be-45c8-a827-4e95a2d5347f" providerId="ADAL" clId="{11E9FE94-ADF6-4266-A866-E91D8EE25AFD}" dt="2024-06-03T00:17:49.976" v="63" actId="1076"/>
          <ac:cxnSpMkLst>
            <pc:docMk/>
            <pc:sldMk cId="0" sldId="256"/>
            <ac:cxnSpMk id="2" creationId="{44656713-9CC9-4C7A-34F4-AFBA785705E4}"/>
          </ac:cxnSpMkLst>
        </pc:cxnChg>
      </pc:sldChg>
      <pc:sldChg chg="modSp mod">
        <pc:chgData name="LAURA ANDRADE DE OLIVEIRA" userId="80b3f506-99be-45c8-a827-4e95a2d5347f" providerId="ADAL" clId="{11E9FE94-ADF6-4266-A866-E91D8EE25AFD}" dt="2024-06-03T00:12:46.168" v="17" actId="20577"/>
        <pc:sldMkLst>
          <pc:docMk/>
          <pc:sldMk cId="2389062302" sldId="337"/>
        </pc:sldMkLst>
        <pc:spChg chg="mod">
          <ac:chgData name="LAURA ANDRADE DE OLIVEIRA" userId="80b3f506-99be-45c8-a827-4e95a2d5347f" providerId="ADAL" clId="{11E9FE94-ADF6-4266-A866-E91D8EE25AFD}" dt="2024-06-03T00:12:46.168" v="17" actId="20577"/>
          <ac:spMkLst>
            <pc:docMk/>
            <pc:sldMk cId="2389062302" sldId="337"/>
            <ac:spMk id="1532" creationId="{00000000-0000-0000-0000-000000000000}"/>
          </ac:spMkLst>
        </pc:spChg>
      </pc:sldChg>
      <pc:sldChg chg="add">
        <pc:chgData name="LAURA ANDRADE DE OLIVEIRA" userId="80b3f506-99be-45c8-a827-4e95a2d5347f" providerId="ADAL" clId="{11E9FE94-ADF6-4266-A866-E91D8EE25AFD}" dt="2024-06-02T22:16:38.721" v="0"/>
        <pc:sldMkLst>
          <pc:docMk/>
          <pc:sldMk cId="242507636" sldId="343"/>
        </pc:sldMkLst>
      </pc:sldChg>
      <pc:sldChg chg="addSp delSp modSp add mod">
        <pc:chgData name="LAURA ANDRADE DE OLIVEIRA" userId="80b3f506-99be-45c8-a827-4e95a2d5347f" providerId="ADAL" clId="{11E9FE94-ADF6-4266-A866-E91D8EE25AFD}" dt="2024-06-02T22:21:48.641" v="16" actId="478"/>
        <pc:sldMkLst>
          <pc:docMk/>
          <pc:sldMk cId="3365016185" sldId="344"/>
        </pc:sldMkLst>
        <pc:spChg chg="mod">
          <ac:chgData name="LAURA ANDRADE DE OLIVEIRA" userId="80b3f506-99be-45c8-a827-4e95a2d5347f" providerId="ADAL" clId="{11E9FE94-ADF6-4266-A866-E91D8EE25AFD}" dt="2024-06-02T22:17:30.380" v="10" actId="20577"/>
          <ac:spMkLst>
            <pc:docMk/>
            <pc:sldMk cId="3365016185" sldId="344"/>
            <ac:spMk id="3" creationId="{BC547E2F-6FE4-4B43-1D74-07DE47F4D96B}"/>
          </ac:spMkLst>
        </pc:spChg>
        <pc:graphicFrameChg chg="add del">
          <ac:chgData name="LAURA ANDRADE DE OLIVEIRA" userId="80b3f506-99be-45c8-a827-4e95a2d5347f" providerId="ADAL" clId="{11E9FE94-ADF6-4266-A866-E91D8EE25AFD}" dt="2024-06-02T22:18:06.836" v="12" actId="478"/>
          <ac:graphicFrameMkLst>
            <pc:docMk/>
            <pc:sldMk cId="3365016185" sldId="344"/>
            <ac:graphicFrameMk id="4" creationId="{F61536B1-CB55-BC66-780A-6A6BD2C8C849}"/>
          </ac:graphicFrameMkLst>
        </pc:graphicFrameChg>
        <pc:graphicFrameChg chg="add del">
          <ac:chgData name="LAURA ANDRADE DE OLIVEIRA" userId="80b3f506-99be-45c8-a827-4e95a2d5347f" providerId="ADAL" clId="{11E9FE94-ADF6-4266-A866-E91D8EE25AFD}" dt="2024-06-02T22:18:35.363" v="14" actId="478"/>
          <ac:graphicFrameMkLst>
            <pc:docMk/>
            <pc:sldMk cId="3365016185" sldId="344"/>
            <ac:graphicFrameMk id="5" creationId="{FBA32F68-A6C1-1CD4-EC6A-21E33A025AF9}"/>
          </ac:graphicFrameMkLst>
        </pc:graphicFrameChg>
        <pc:graphicFrameChg chg="add del">
          <ac:chgData name="LAURA ANDRADE DE OLIVEIRA" userId="80b3f506-99be-45c8-a827-4e95a2d5347f" providerId="ADAL" clId="{11E9FE94-ADF6-4266-A866-E91D8EE25AFD}" dt="2024-06-02T22:21:48.641" v="16" actId="478"/>
          <ac:graphicFrameMkLst>
            <pc:docMk/>
            <pc:sldMk cId="3365016185" sldId="344"/>
            <ac:graphicFrameMk id="6" creationId="{6CA34886-E1AD-ACB5-BA1A-22B6216B8592}"/>
          </ac:graphicFrameMkLst>
        </pc:graphicFrameChg>
        <pc:picChg chg="del">
          <ac:chgData name="LAURA ANDRADE DE OLIVEIRA" userId="80b3f506-99be-45c8-a827-4e95a2d5347f" providerId="ADAL" clId="{11E9FE94-ADF6-4266-A866-E91D8EE25AFD}" dt="2024-06-02T22:17:22.639" v="2" actId="478"/>
          <ac:picMkLst>
            <pc:docMk/>
            <pc:sldMk cId="3365016185" sldId="344"/>
            <ac:picMk id="14" creationId="{0812AA58-04F1-62AF-7710-B6B5026E1D7E}"/>
          </ac:picMkLst>
        </pc:picChg>
        <pc:picChg chg="del">
          <ac:chgData name="LAURA ANDRADE DE OLIVEIRA" userId="80b3f506-99be-45c8-a827-4e95a2d5347f" providerId="ADAL" clId="{11E9FE94-ADF6-4266-A866-E91D8EE25AFD}" dt="2024-06-02T22:17:22.639" v="2" actId="478"/>
          <ac:picMkLst>
            <pc:docMk/>
            <pc:sldMk cId="3365016185" sldId="344"/>
            <ac:picMk id="16" creationId="{F59AD1F2-B1ED-42A9-6A96-5DAFCBDC3BC7}"/>
          </ac:picMkLst>
        </pc:picChg>
        <pc:picChg chg="del">
          <ac:chgData name="LAURA ANDRADE DE OLIVEIRA" userId="80b3f506-99be-45c8-a827-4e95a2d5347f" providerId="ADAL" clId="{11E9FE94-ADF6-4266-A866-E91D8EE25AFD}" dt="2024-06-02T22:17:22.639" v="2" actId="478"/>
          <ac:picMkLst>
            <pc:docMk/>
            <pc:sldMk cId="3365016185" sldId="344"/>
            <ac:picMk id="18" creationId="{2A4B24C1-A6F4-D8B7-127F-CA11C96CC2E2}"/>
          </ac:picMkLst>
        </pc:picChg>
        <pc:picChg chg="del">
          <ac:chgData name="LAURA ANDRADE DE OLIVEIRA" userId="80b3f506-99be-45c8-a827-4e95a2d5347f" providerId="ADAL" clId="{11E9FE94-ADF6-4266-A866-E91D8EE25AFD}" dt="2024-06-02T22:17:22.639" v="2" actId="478"/>
          <ac:picMkLst>
            <pc:docMk/>
            <pc:sldMk cId="3365016185" sldId="344"/>
            <ac:picMk id="22" creationId="{94D170B7-D167-9069-2E58-D23E776AD7AC}"/>
          </ac:picMkLst>
        </pc:picChg>
      </pc:sldChg>
    </pc:docChg>
  </pc:docChgLst>
  <pc:docChgLst>
    <pc:chgData name="LAURA ANDRADE DE OLIVEIRA" userId="80b3f506-99be-45c8-a827-4e95a2d5347f" providerId="ADAL" clId="{DA13BD35-F48E-4B54-99FD-1F611E4841D0}"/>
    <pc:docChg chg="custSel delSld modSld">
      <pc:chgData name="LAURA ANDRADE DE OLIVEIRA" userId="80b3f506-99be-45c8-a827-4e95a2d5347f" providerId="ADAL" clId="{DA13BD35-F48E-4B54-99FD-1F611E4841D0}" dt="2024-06-02T22:24:41.174" v="3" actId="47"/>
      <pc:docMkLst>
        <pc:docMk/>
      </pc:docMkLst>
      <pc:sldChg chg="del">
        <pc:chgData name="LAURA ANDRADE DE OLIVEIRA" userId="80b3f506-99be-45c8-a827-4e95a2d5347f" providerId="ADAL" clId="{DA13BD35-F48E-4B54-99FD-1F611E4841D0}" dt="2024-06-02T22:24:41.174" v="3" actId="47"/>
        <pc:sldMkLst>
          <pc:docMk/>
          <pc:sldMk cId="242507636" sldId="343"/>
        </pc:sldMkLst>
      </pc:sldChg>
      <pc:sldChg chg="addSp delSp del mod">
        <pc:chgData name="LAURA ANDRADE DE OLIVEIRA" userId="80b3f506-99be-45c8-a827-4e95a2d5347f" providerId="ADAL" clId="{DA13BD35-F48E-4B54-99FD-1F611E4841D0}" dt="2024-06-02T22:24:34.941" v="2" actId="47"/>
        <pc:sldMkLst>
          <pc:docMk/>
          <pc:sldMk cId="3365016185" sldId="344"/>
        </pc:sldMkLst>
        <pc:graphicFrameChg chg="add del">
          <ac:chgData name="LAURA ANDRADE DE OLIVEIRA" userId="80b3f506-99be-45c8-a827-4e95a2d5347f" providerId="ADAL" clId="{DA13BD35-F48E-4B54-99FD-1F611E4841D0}" dt="2024-06-02T22:24:25.459" v="1" actId="478"/>
          <ac:graphicFrameMkLst>
            <pc:docMk/>
            <pc:sldMk cId="3365016185" sldId="344"/>
            <ac:graphicFrameMk id="4" creationId="{A3C5FAD0-FE12-93D6-E458-1107C3605BB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88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546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82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62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034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342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162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341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10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627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783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076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943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616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277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822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534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82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19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362d286f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362d286f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678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319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399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241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1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88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486500" y="847175"/>
            <a:ext cx="0" cy="431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847175"/>
            <a:ext cx="5032800" cy="18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221" y="2677025"/>
            <a:ext cx="5032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1_One column text">
    <p:bg>
      <p:bgPr>
        <a:solidFill>
          <a:schemeClr val="accent6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7"/>
          <p:cNvGrpSpPr/>
          <p:nvPr/>
        </p:nvGrpSpPr>
        <p:grpSpPr>
          <a:xfrm>
            <a:off x="91989" y="90715"/>
            <a:ext cx="8960022" cy="4962069"/>
            <a:chOff x="91989" y="90715"/>
            <a:chExt cx="8960022" cy="4962069"/>
          </a:xfrm>
        </p:grpSpPr>
        <p:sp>
          <p:nvSpPr>
            <p:cNvPr id="254" name="Google Shape;254;p7"/>
            <p:cNvSpPr/>
            <p:nvPr/>
          </p:nvSpPr>
          <p:spPr>
            <a:xfrm flipH="1">
              <a:off x="357700" y="280913"/>
              <a:ext cx="290945" cy="365763"/>
            </a:xfrm>
            <a:custGeom>
              <a:avLst/>
              <a:gdLst/>
              <a:ahLst/>
              <a:cxnLst/>
              <a:rect l="l" t="t" r="r" b="b"/>
              <a:pathLst>
                <a:path w="4101" h="5000" extrusionOk="0">
                  <a:moveTo>
                    <a:pt x="1305" y="1"/>
                  </a:moveTo>
                  <a:cubicBezTo>
                    <a:pt x="1063" y="1"/>
                    <a:pt x="817" y="36"/>
                    <a:pt x="574" y="110"/>
                  </a:cubicBezTo>
                  <a:cubicBezTo>
                    <a:pt x="367" y="174"/>
                    <a:pt x="174" y="262"/>
                    <a:pt x="0" y="369"/>
                  </a:cubicBezTo>
                  <a:cubicBezTo>
                    <a:pt x="37" y="367"/>
                    <a:pt x="74" y="366"/>
                    <a:pt x="110" y="366"/>
                  </a:cubicBezTo>
                  <a:cubicBezTo>
                    <a:pt x="1181" y="366"/>
                    <a:pt x="2171" y="1059"/>
                    <a:pt x="2502" y="2136"/>
                  </a:cubicBezTo>
                  <a:cubicBezTo>
                    <a:pt x="2843" y="3251"/>
                    <a:pt x="2366" y="4419"/>
                    <a:pt x="1417" y="4999"/>
                  </a:cubicBezTo>
                  <a:cubicBezTo>
                    <a:pt x="1624" y="4991"/>
                    <a:pt x="1832" y="4956"/>
                    <a:pt x="2038" y="4893"/>
                  </a:cubicBezTo>
                  <a:cubicBezTo>
                    <a:pt x="3358" y="4487"/>
                    <a:pt x="4100" y="3091"/>
                    <a:pt x="3698" y="1771"/>
                  </a:cubicBezTo>
                  <a:cubicBezTo>
                    <a:pt x="3367" y="693"/>
                    <a:pt x="2376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255" name="Google Shape;255;p7"/>
            <p:cNvGrpSpPr/>
            <p:nvPr/>
          </p:nvGrpSpPr>
          <p:grpSpPr>
            <a:xfrm flipH="1">
              <a:off x="91989" y="90715"/>
              <a:ext cx="8960022" cy="4962069"/>
              <a:chOff x="98438" y="100115"/>
              <a:chExt cx="8960022" cy="4962069"/>
            </a:xfrm>
          </p:grpSpPr>
          <p:sp>
            <p:nvSpPr>
              <p:cNvPr id="256" name="Google Shape;256;p7"/>
              <p:cNvSpPr/>
              <p:nvPr/>
            </p:nvSpPr>
            <p:spPr>
              <a:xfrm rot="5400000">
                <a:off x="3915624" y="371716"/>
                <a:ext cx="55928" cy="5518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86" extrusionOk="0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 rot="5400000">
                <a:off x="8871588" y="1141813"/>
                <a:ext cx="83872" cy="81621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050" extrusionOk="0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 rot="5400000">
                <a:off x="1502130" y="99298"/>
                <a:ext cx="81117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2079" extrusionOk="0">
                    <a:moveTo>
                      <a:pt x="813" y="1"/>
                    </a:moveTo>
                    <a:cubicBezTo>
                      <a:pt x="783" y="1"/>
                      <a:pt x="755" y="21"/>
                      <a:pt x="749" y="55"/>
                    </a:cubicBezTo>
                    <a:lnTo>
                      <a:pt x="644" y="659"/>
                    </a:lnTo>
                    <a:cubicBezTo>
                      <a:pt x="640" y="678"/>
                      <a:pt x="627" y="698"/>
                      <a:pt x="608" y="706"/>
                    </a:cubicBezTo>
                    <a:lnTo>
                      <a:pt x="51" y="962"/>
                    </a:lnTo>
                    <a:cubicBezTo>
                      <a:pt x="2" y="983"/>
                      <a:pt x="1" y="1051"/>
                      <a:pt x="48" y="1078"/>
                    </a:cubicBezTo>
                    <a:lnTo>
                      <a:pt x="590" y="1364"/>
                    </a:lnTo>
                    <a:cubicBezTo>
                      <a:pt x="609" y="1373"/>
                      <a:pt x="621" y="1392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3"/>
                    </a:lnTo>
                    <a:cubicBezTo>
                      <a:pt x="1257" y="1621"/>
                      <a:pt x="1273" y="1615"/>
                      <a:pt x="1290" y="1615"/>
                    </a:cubicBezTo>
                    <a:cubicBezTo>
                      <a:pt x="1294" y="1615"/>
                      <a:pt x="1299" y="1615"/>
                      <a:pt x="1303" y="1616"/>
                    </a:cubicBezTo>
                    <a:lnTo>
                      <a:pt x="1904" y="1737"/>
                    </a:lnTo>
                    <a:cubicBezTo>
                      <a:pt x="1909" y="1738"/>
                      <a:pt x="1914" y="1738"/>
                      <a:pt x="1919" y="1738"/>
                    </a:cubicBezTo>
                    <a:cubicBezTo>
                      <a:pt x="1964" y="1738"/>
                      <a:pt x="1998" y="1689"/>
                      <a:pt x="1976" y="1645"/>
                    </a:cubicBezTo>
                    <a:lnTo>
                      <a:pt x="1706" y="1095"/>
                    </a:lnTo>
                    <a:cubicBezTo>
                      <a:pt x="1696" y="1077"/>
                      <a:pt x="1698" y="1054"/>
                      <a:pt x="1707" y="1034"/>
                    </a:cubicBezTo>
                    <a:lnTo>
                      <a:pt x="2008" y="501"/>
                    </a:lnTo>
                    <a:cubicBezTo>
                      <a:pt x="2031" y="457"/>
                      <a:pt x="1999" y="405"/>
                      <a:pt x="1951" y="405"/>
                    </a:cubicBezTo>
                    <a:cubicBezTo>
                      <a:pt x="1948" y="405"/>
                      <a:pt x="1945" y="405"/>
                      <a:pt x="1941" y="405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6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7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 rot="5400000">
                <a:off x="7441824" y="298979"/>
                <a:ext cx="81117" cy="8281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2080" extrusionOk="0">
                    <a:moveTo>
                      <a:pt x="813" y="1"/>
                    </a:moveTo>
                    <a:cubicBezTo>
                      <a:pt x="783" y="1"/>
                      <a:pt x="755" y="21"/>
                      <a:pt x="749" y="54"/>
                    </a:cubicBezTo>
                    <a:lnTo>
                      <a:pt x="645" y="659"/>
                    </a:lnTo>
                    <a:cubicBezTo>
                      <a:pt x="640" y="678"/>
                      <a:pt x="627" y="697"/>
                      <a:pt x="608" y="706"/>
                    </a:cubicBezTo>
                    <a:lnTo>
                      <a:pt x="51" y="961"/>
                    </a:lnTo>
                    <a:cubicBezTo>
                      <a:pt x="2" y="983"/>
                      <a:pt x="1" y="1051"/>
                      <a:pt x="48" y="1077"/>
                    </a:cubicBezTo>
                    <a:lnTo>
                      <a:pt x="591" y="1362"/>
                    </a:lnTo>
                    <a:cubicBezTo>
                      <a:pt x="609" y="1373"/>
                      <a:pt x="622" y="1391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2"/>
                    </a:lnTo>
                    <a:cubicBezTo>
                      <a:pt x="1257" y="1621"/>
                      <a:pt x="1274" y="1614"/>
                      <a:pt x="1292" y="1614"/>
                    </a:cubicBezTo>
                    <a:cubicBezTo>
                      <a:pt x="1296" y="1614"/>
                      <a:pt x="1300" y="1614"/>
                      <a:pt x="1303" y="1615"/>
                    </a:cubicBezTo>
                    <a:lnTo>
                      <a:pt x="1905" y="1735"/>
                    </a:lnTo>
                    <a:cubicBezTo>
                      <a:pt x="1910" y="1736"/>
                      <a:pt x="1914" y="1737"/>
                      <a:pt x="1919" y="1737"/>
                    </a:cubicBezTo>
                    <a:cubicBezTo>
                      <a:pt x="1965" y="1737"/>
                      <a:pt x="1998" y="1688"/>
                      <a:pt x="1976" y="1644"/>
                    </a:cubicBezTo>
                    <a:lnTo>
                      <a:pt x="1706" y="1095"/>
                    </a:lnTo>
                    <a:cubicBezTo>
                      <a:pt x="1696" y="1076"/>
                      <a:pt x="1698" y="1053"/>
                      <a:pt x="1707" y="1034"/>
                    </a:cubicBezTo>
                    <a:lnTo>
                      <a:pt x="2008" y="501"/>
                    </a:lnTo>
                    <a:cubicBezTo>
                      <a:pt x="2032" y="456"/>
                      <a:pt x="1998" y="404"/>
                      <a:pt x="1950" y="404"/>
                    </a:cubicBezTo>
                    <a:cubicBezTo>
                      <a:pt x="1947" y="404"/>
                      <a:pt x="1944" y="404"/>
                      <a:pt x="1941" y="404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7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8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 rot="5400000">
                <a:off x="8593020" y="1422751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1" y="0"/>
                    </a:moveTo>
                    <a:cubicBezTo>
                      <a:pt x="0" y="0"/>
                      <a:pt x="0" y="451"/>
                      <a:pt x="291" y="451"/>
                    </a:cubicBezTo>
                    <a:cubicBezTo>
                      <a:pt x="582" y="451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 rot="5400000">
                <a:off x="8031648" y="4877074"/>
                <a:ext cx="2323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53" extrusionOk="0">
                    <a:moveTo>
                      <a:pt x="290" y="0"/>
                    </a:moveTo>
                    <a:cubicBezTo>
                      <a:pt x="0" y="0"/>
                      <a:pt x="0" y="452"/>
                      <a:pt x="290" y="452"/>
                    </a:cubicBezTo>
                    <a:cubicBezTo>
                      <a:pt x="582" y="452"/>
                      <a:pt x="582" y="0"/>
                      <a:pt x="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 rot="5400000">
                <a:off x="8901884" y="801444"/>
                <a:ext cx="23273" cy="1807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4" extrusionOk="0">
                    <a:moveTo>
                      <a:pt x="292" y="1"/>
                    </a:moveTo>
                    <a:cubicBezTo>
                      <a:pt x="1" y="1"/>
                      <a:pt x="0" y="453"/>
                      <a:pt x="292" y="453"/>
                    </a:cubicBezTo>
                    <a:cubicBezTo>
                      <a:pt x="582" y="453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 rot="5400000">
                <a:off x="5753897" y="160618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1" y="1"/>
                      <a:pt x="1" y="452"/>
                      <a:pt x="292" y="452"/>
                    </a:cubicBezTo>
                    <a:cubicBezTo>
                      <a:pt x="583" y="452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 rot="5400000">
                <a:off x="182621" y="1477268"/>
                <a:ext cx="2331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3" extrusionOk="0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 rot="5400000">
                <a:off x="8031626" y="22761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0"/>
                    </a:moveTo>
                    <a:cubicBezTo>
                      <a:pt x="1" y="0"/>
                      <a:pt x="0" y="451"/>
                      <a:pt x="292" y="451"/>
                    </a:cubicBezTo>
                    <a:cubicBezTo>
                      <a:pt x="582" y="451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 rot="5400000">
                <a:off x="461970" y="1936436"/>
                <a:ext cx="2331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3" extrusionOk="0">
                    <a:moveTo>
                      <a:pt x="292" y="1"/>
                    </a:moveTo>
                    <a:cubicBezTo>
                      <a:pt x="2" y="1"/>
                      <a:pt x="0" y="453"/>
                      <a:pt x="292" y="453"/>
                    </a:cubicBezTo>
                    <a:cubicBezTo>
                      <a:pt x="583" y="453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 rot="5400000">
                <a:off x="980569" y="227584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1" y="0"/>
                    </a:moveTo>
                    <a:cubicBezTo>
                      <a:pt x="1" y="0"/>
                      <a:pt x="1" y="452"/>
                      <a:pt x="291" y="452"/>
                    </a:cubicBezTo>
                    <a:cubicBezTo>
                      <a:pt x="582" y="452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 rot="5400000">
                <a:off x="6576970" y="331400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 rot="5400000">
                <a:off x="2973297" y="25088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1" y="0"/>
                    </a:moveTo>
                    <a:cubicBezTo>
                      <a:pt x="0" y="0"/>
                      <a:pt x="0" y="451"/>
                      <a:pt x="291" y="451"/>
                    </a:cubicBezTo>
                    <a:cubicBezTo>
                      <a:pt x="582" y="451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 rot="5400000">
                <a:off x="2127378" y="331348"/>
                <a:ext cx="23313" cy="1807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4" extrusionOk="0">
                    <a:moveTo>
                      <a:pt x="292" y="1"/>
                    </a:moveTo>
                    <a:cubicBezTo>
                      <a:pt x="3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 rot="5400000">
                <a:off x="4723077" y="308064"/>
                <a:ext cx="2331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3" extrusionOk="0">
                    <a:moveTo>
                      <a:pt x="292" y="0"/>
                    </a:moveTo>
                    <a:cubicBezTo>
                      <a:pt x="1" y="0"/>
                      <a:pt x="1" y="453"/>
                      <a:pt x="292" y="453"/>
                    </a:cubicBezTo>
                    <a:cubicBezTo>
                      <a:pt x="584" y="453"/>
                      <a:pt x="584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 rot="5400000">
                <a:off x="269128" y="801494"/>
                <a:ext cx="2331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2" extrusionOk="0">
                    <a:moveTo>
                      <a:pt x="292" y="1"/>
                    </a:moveTo>
                    <a:cubicBezTo>
                      <a:pt x="1" y="1"/>
                      <a:pt x="0" y="452"/>
                      <a:pt x="292" y="452"/>
                    </a:cubicBezTo>
                    <a:cubicBezTo>
                      <a:pt x="583" y="452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 rot="5400000">
                <a:off x="501233" y="3174682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 rot="5400000">
                <a:off x="8901874" y="3174706"/>
                <a:ext cx="2331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2" extrusionOk="0">
                    <a:moveTo>
                      <a:pt x="292" y="0"/>
                    </a:moveTo>
                    <a:cubicBezTo>
                      <a:pt x="1" y="0"/>
                      <a:pt x="0" y="451"/>
                      <a:pt x="292" y="451"/>
                    </a:cubicBezTo>
                    <a:cubicBezTo>
                      <a:pt x="583" y="451"/>
                      <a:pt x="583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 rot="5400000">
                <a:off x="8852101" y="1959715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3" y="453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 rot="5400000">
                <a:off x="8530913" y="2707688"/>
                <a:ext cx="83872" cy="81621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050" extrusionOk="0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 rot="5400000">
                <a:off x="8975713" y="4875613"/>
                <a:ext cx="83872" cy="81621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050" extrusionOk="0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 rot="5400000">
                <a:off x="6218263" y="4718263"/>
                <a:ext cx="83872" cy="81621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050" extrusionOk="0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 rot="5400000">
                <a:off x="3544524" y="4888816"/>
                <a:ext cx="55928" cy="5518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86" extrusionOk="0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 rot="5400000">
                <a:off x="364886" y="2650991"/>
                <a:ext cx="55928" cy="5518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86" extrusionOk="0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 rot="5400000">
                <a:off x="8835774" y="3983066"/>
                <a:ext cx="55928" cy="5518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86" extrusionOk="0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 rot="5400000">
                <a:off x="272605" y="3824698"/>
                <a:ext cx="81117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2079" extrusionOk="0">
                    <a:moveTo>
                      <a:pt x="813" y="1"/>
                    </a:moveTo>
                    <a:cubicBezTo>
                      <a:pt x="783" y="1"/>
                      <a:pt x="755" y="21"/>
                      <a:pt x="749" y="55"/>
                    </a:cubicBezTo>
                    <a:lnTo>
                      <a:pt x="644" y="659"/>
                    </a:lnTo>
                    <a:cubicBezTo>
                      <a:pt x="640" y="678"/>
                      <a:pt x="627" y="698"/>
                      <a:pt x="608" y="706"/>
                    </a:cubicBezTo>
                    <a:lnTo>
                      <a:pt x="51" y="962"/>
                    </a:lnTo>
                    <a:cubicBezTo>
                      <a:pt x="2" y="983"/>
                      <a:pt x="1" y="1051"/>
                      <a:pt x="48" y="1078"/>
                    </a:cubicBezTo>
                    <a:lnTo>
                      <a:pt x="590" y="1364"/>
                    </a:lnTo>
                    <a:cubicBezTo>
                      <a:pt x="609" y="1373"/>
                      <a:pt x="621" y="1392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3"/>
                    </a:lnTo>
                    <a:cubicBezTo>
                      <a:pt x="1257" y="1621"/>
                      <a:pt x="1273" y="1615"/>
                      <a:pt x="1290" y="1615"/>
                    </a:cubicBezTo>
                    <a:cubicBezTo>
                      <a:pt x="1294" y="1615"/>
                      <a:pt x="1299" y="1615"/>
                      <a:pt x="1303" y="1616"/>
                    </a:cubicBezTo>
                    <a:lnTo>
                      <a:pt x="1904" y="1737"/>
                    </a:lnTo>
                    <a:cubicBezTo>
                      <a:pt x="1909" y="1738"/>
                      <a:pt x="1914" y="1738"/>
                      <a:pt x="1919" y="1738"/>
                    </a:cubicBezTo>
                    <a:cubicBezTo>
                      <a:pt x="1964" y="1738"/>
                      <a:pt x="1998" y="1689"/>
                      <a:pt x="1976" y="1645"/>
                    </a:cubicBezTo>
                    <a:lnTo>
                      <a:pt x="1706" y="1095"/>
                    </a:lnTo>
                    <a:cubicBezTo>
                      <a:pt x="1696" y="1077"/>
                      <a:pt x="1698" y="1054"/>
                      <a:pt x="1707" y="1034"/>
                    </a:cubicBezTo>
                    <a:lnTo>
                      <a:pt x="2008" y="501"/>
                    </a:lnTo>
                    <a:cubicBezTo>
                      <a:pt x="2031" y="457"/>
                      <a:pt x="1999" y="405"/>
                      <a:pt x="1951" y="405"/>
                    </a:cubicBezTo>
                    <a:cubicBezTo>
                      <a:pt x="1948" y="405"/>
                      <a:pt x="1945" y="405"/>
                      <a:pt x="1941" y="405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6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7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 rot="5400000">
                <a:off x="5477295" y="35467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 rot="5400000">
                <a:off x="1707745" y="4853850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 rot="5400000">
                <a:off x="381220" y="4877100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 rot="5400000">
                <a:off x="2937395" y="471977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 rot="5400000">
                <a:off x="2701520" y="5041550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 rot="5400000">
                <a:off x="4723108" y="475007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 rot="5400000">
                <a:off x="5527920" y="498862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 rot="5400000">
                <a:off x="6757870" y="5011900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 rot="5400000">
                <a:off x="7420345" y="475007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 rot="5400000">
                <a:off x="182633" y="3532107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 rot="5400000">
                <a:off x="548658" y="1071332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 rot="5400000">
                <a:off x="587608" y="4225207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 rot="5400000">
                <a:off x="98074" y="956016"/>
                <a:ext cx="55928" cy="5518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86" extrusionOk="0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 rot="5400000">
                <a:off x="150983" y="2253518"/>
                <a:ext cx="2331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3" extrusionOk="0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 rot="5400000">
                <a:off x="95819" y="102734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1" y="0"/>
                    </a:moveTo>
                    <a:cubicBezTo>
                      <a:pt x="1" y="0"/>
                      <a:pt x="1" y="452"/>
                      <a:pt x="291" y="452"/>
                    </a:cubicBezTo>
                    <a:cubicBezTo>
                      <a:pt x="582" y="452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98" name="Google Shape;298;p7"/>
          <p:cNvSpPr/>
          <p:nvPr/>
        </p:nvSpPr>
        <p:spPr>
          <a:xfrm flipH="1">
            <a:off x="4118405" y="0"/>
            <a:ext cx="5101720" cy="5143528"/>
          </a:xfrm>
          <a:custGeom>
            <a:avLst/>
            <a:gdLst/>
            <a:ahLst/>
            <a:cxnLst/>
            <a:rect l="l" t="t" r="r" b="b"/>
            <a:pathLst>
              <a:path w="94402" h="90575" extrusionOk="0">
                <a:moveTo>
                  <a:pt x="1" y="0"/>
                </a:moveTo>
                <a:lnTo>
                  <a:pt x="1" y="90575"/>
                </a:lnTo>
                <a:lnTo>
                  <a:pt x="86913" y="90575"/>
                </a:lnTo>
                <a:cubicBezTo>
                  <a:pt x="86913" y="90575"/>
                  <a:pt x="92263" y="82476"/>
                  <a:pt x="93122" y="78150"/>
                </a:cubicBezTo>
                <a:cubicBezTo>
                  <a:pt x="94401" y="71701"/>
                  <a:pt x="91680" y="64789"/>
                  <a:pt x="86938" y="60610"/>
                </a:cubicBezTo>
                <a:cubicBezTo>
                  <a:pt x="83589" y="57659"/>
                  <a:pt x="79427" y="55978"/>
                  <a:pt x="75666" y="53649"/>
                </a:cubicBezTo>
                <a:cubicBezTo>
                  <a:pt x="71904" y="51319"/>
                  <a:pt x="68310" y="47961"/>
                  <a:pt x="67416" y="43420"/>
                </a:cubicBezTo>
                <a:cubicBezTo>
                  <a:pt x="66336" y="37935"/>
                  <a:pt x="69462" y="32234"/>
                  <a:pt x="68504" y="26721"/>
                </a:cubicBezTo>
                <a:cubicBezTo>
                  <a:pt x="67750" y="22392"/>
                  <a:pt x="64638" y="19025"/>
                  <a:pt x="62934" y="15020"/>
                </a:cubicBezTo>
                <a:cubicBezTo>
                  <a:pt x="61435" y="11496"/>
                  <a:pt x="61793" y="8434"/>
                  <a:pt x="61690" y="4733"/>
                </a:cubicBezTo>
                <a:cubicBezTo>
                  <a:pt x="61610" y="1930"/>
                  <a:pt x="57607" y="0"/>
                  <a:pt x="57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7"/>
          <p:cNvSpPr txBox="1">
            <a:spLocks noGrp="1"/>
          </p:cNvSpPr>
          <p:nvPr>
            <p:ph type="title"/>
          </p:nvPr>
        </p:nvSpPr>
        <p:spPr>
          <a:xfrm>
            <a:off x="720000" y="484632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7"/>
          <p:cNvSpPr txBox="1">
            <a:spLocks noGrp="1"/>
          </p:cNvSpPr>
          <p:nvPr>
            <p:ph type="body" idx="1"/>
          </p:nvPr>
        </p:nvSpPr>
        <p:spPr>
          <a:xfrm>
            <a:off x="720000" y="1317325"/>
            <a:ext cx="2834700" cy="2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612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bg>
      <p:bgPr>
        <a:solidFill>
          <a:schemeClr val="accent6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/>
          <p:nvPr/>
        </p:nvSpPr>
        <p:spPr>
          <a:xfrm rot="10800000">
            <a:off x="3260159" y="-3"/>
            <a:ext cx="5883841" cy="5143528"/>
          </a:xfrm>
          <a:custGeom>
            <a:avLst/>
            <a:gdLst/>
            <a:ahLst/>
            <a:cxnLst/>
            <a:rect l="l" t="t" r="r" b="b"/>
            <a:pathLst>
              <a:path w="94402" h="90575" extrusionOk="0">
                <a:moveTo>
                  <a:pt x="1" y="0"/>
                </a:moveTo>
                <a:lnTo>
                  <a:pt x="1" y="90575"/>
                </a:lnTo>
                <a:lnTo>
                  <a:pt x="86913" y="90575"/>
                </a:lnTo>
                <a:cubicBezTo>
                  <a:pt x="86913" y="90575"/>
                  <a:pt x="92263" y="82476"/>
                  <a:pt x="93122" y="78150"/>
                </a:cubicBezTo>
                <a:cubicBezTo>
                  <a:pt x="94401" y="71701"/>
                  <a:pt x="91680" y="64789"/>
                  <a:pt x="86938" y="60610"/>
                </a:cubicBezTo>
                <a:cubicBezTo>
                  <a:pt x="83589" y="57659"/>
                  <a:pt x="79427" y="55978"/>
                  <a:pt x="75666" y="53649"/>
                </a:cubicBezTo>
                <a:cubicBezTo>
                  <a:pt x="71904" y="51319"/>
                  <a:pt x="68310" y="47961"/>
                  <a:pt x="67416" y="43420"/>
                </a:cubicBezTo>
                <a:cubicBezTo>
                  <a:pt x="66336" y="37935"/>
                  <a:pt x="69462" y="32234"/>
                  <a:pt x="68504" y="26721"/>
                </a:cubicBezTo>
                <a:cubicBezTo>
                  <a:pt x="67750" y="22392"/>
                  <a:pt x="64638" y="19025"/>
                  <a:pt x="62934" y="15020"/>
                </a:cubicBezTo>
                <a:cubicBezTo>
                  <a:pt x="61435" y="11496"/>
                  <a:pt x="61793" y="8434"/>
                  <a:pt x="61690" y="4733"/>
                </a:cubicBezTo>
                <a:cubicBezTo>
                  <a:pt x="61610" y="1930"/>
                  <a:pt x="57607" y="0"/>
                  <a:pt x="57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5"/>
          <p:cNvGrpSpPr/>
          <p:nvPr/>
        </p:nvGrpSpPr>
        <p:grpSpPr>
          <a:xfrm>
            <a:off x="91989" y="90715"/>
            <a:ext cx="8960022" cy="4962069"/>
            <a:chOff x="91989" y="90715"/>
            <a:chExt cx="8960022" cy="4962069"/>
          </a:xfrm>
        </p:grpSpPr>
        <p:sp>
          <p:nvSpPr>
            <p:cNvPr id="157" name="Google Shape;157;p5"/>
            <p:cNvSpPr/>
            <p:nvPr/>
          </p:nvSpPr>
          <p:spPr>
            <a:xfrm rot="-5400000" flipH="1">
              <a:off x="5178897" y="362316"/>
              <a:ext cx="55928" cy="55184"/>
            </a:xfrm>
            <a:custGeom>
              <a:avLst/>
              <a:gdLst/>
              <a:ahLst/>
              <a:cxnLst/>
              <a:rect l="l" t="t" r="r" b="b"/>
              <a:pathLst>
                <a:path w="1401" h="1386" extrusionOk="0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-5400000" flipH="1">
              <a:off x="194989" y="1132413"/>
              <a:ext cx="83872" cy="81621"/>
            </a:xfrm>
            <a:custGeom>
              <a:avLst/>
              <a:gdLst/>
              <a:ahLst/>
              <a:cxnLst/>
              <a:rect l="l" t="t" r="r" b="b"/>
              <a:pathLst>
                <a:path w="2101" h="2050" extrusionOk="0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-5400000" flipH="1">
              <a:off x="7567201" y="89898"/>
              <a:ext cx="81117" cy="82775"/>
            </a:xfrm>
            <a:custGeom>
              <a:avLst/>
              <a:gdLst/>
              <a:ahLst/>
              <a:cxnLst/>
              <a:rect l="l" t="t" r="r" b="b"/>
              <a:pathLst>
                <a:path w="2032" h="2079" extrusionOk="0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-5400000" flipH="1">
              <a:off x="1627506" y="289579"/>
              <a:ext cx="81117" cy="82815"/>
            </a:xfrm>
            <a:custGeom>
              <a:avLst/>
              <a:gdLst/>
              <a:ahLst/>
              <a:cxnLst/>
              <a:rect l="l" t="t" r="r" b="b"/>
              <a:pathLst>
                <a:path w="2032" h="2080" extrusionOk="0">
                  <a:moveTo>
                    <a:pt x="813" y="1"/>
                  </a:moveTo>
                  <a:cubicBezTo>
                    <a:pt x="783" y="1"/>
                    <a:pt x="755" y="21"/>
                    <a:pt x="749" y="54"/>
                  </a:cubicBezTo>
                  <a:lnTo>
                    <a:pt x="645" y="659"/>
                  </a:lnTo>
                  <a:cubicBezTo>
                    <a:pt x="640" y="678"/>
                    <a:pt x="627" y="697"/>
                    <a:pt x="608" y="706"/>
                  </a:cubicBezTo>
                  <a:lnTo>
                    <a:pt x="51" y="961"/>
                  </a:lnTo>
                  <a:cubicBezTo>
                    <a:pt x="2" y="983"/>
                    <a:pt x="1" y="1051"/>
                    <a:pt x="48" y="1077"/>
                  </a:cubicBezTo>
                  <a:lnTo>
                    <a:pt x="591" y="1362"/>
                  </a:lnTo>
                  <a:cubicBezTo>
                    <a:pt x="609" y="1373"/>
                    <a:pt x="622" y="1391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2"/>
                  </a:lnTo>
                  <a:cubicBezTo>
                    <a:pt x="1257" y="1621"/>
                    <a:pt x="1274" y="1614"/>
                    <a:pt x="1292" y="1614"/>
                  </a:cubicBezTo>
                  <a:cubicBezTo>
                    <a:pt x="1296" y="1614"/>
                    <a:pt x="1300" y="1614"/>
                    <a:pt x="1303" y="1615"/>
                  </a:cubicBezTo>
                  <a:lnTo>
                    <a:pt x="1905" y="1735"/>
                  </a:lnTo>
                  <a:cubicBezTo>
                    <a:pt x="1910" y="1736"/>
                    <a:pt x="1914" y="1737"/>
                    <a:pt x="1919" y="1737"/>
                  </a:cubicBezTo>
                  <a:cubicBezTo>
                    <a:pt x="1965" y="1737"/>
                    <a:pt x="1998" y="1688"/>
                    <a:pt x="1976" y="1644"/>
                  </a:cubicBezTo>
                  <a:lnTo>
                    <a:pt x="1706" y="1095"/>
                  </a:lnTo>
                  <a:cubicBezTo>
                    <a:pt x="1696" y="1076"/>
                    <a:pt x="1698" y="1053"/>
                    <a:pt x="1707" y="1034"/>
                  </a:cubicBezTo>
                  <a:lnTo>
                    <a:pt x="2008" y="501"/>
                  </a:lnTo>
                  <a:cubicBezTo>
                    <a:pt x="2032" y="456"/>
                    <a:pt x="1998" y="404"/>
                    <a:pt x="1950" y="404"/>
                  </a:cubicBezTo>
                  <a:cubicBezTo>
                    <a:pt x="1947" y="404"/>
                    <a:pt x="1944" y="404"/>
                    <a:pt x="1941" y="404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7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8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-5400000" flipH="1">
              <a:off x="534155" y="1413351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-5400000" flipH="1">
              <a:off x="1095567" y="4867674"/>
              <a:ext cx="23233" cy="18036"/>
            </a:xfrm>
            <a:custGeom>
              <a:avLst/>
              <a:gdLst/>
              <a:ahLst/>
              <a:cxnLst/>
              <a:rect l="l" t="t" r="r" b="b"/>
              <a:pathLst>
                <a:path w="582" h="453" extrusionOk="0">
                  <a:moveTo>
                    <a:pt x="290" y="0"/>
                  </a:moveTo>
                  <a:cubicBezTo>
                    <a:pt x="0" y="0"/>
                    <a:pt x="0" y="452"/>
                    <a:pt x="290" y="452"/>
                  </a:cubicBezTo>
                  <a:cubicBezTo>
                    <a:pt x="582" y="452"/>
                    <a:pt x="582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-5400000" flipH="1">
              <a:off x="416270" y="321975"/>
              <a:ext cx="23313" cy="1803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-5400000" flipH="1">
              <a:off x="225291" y="792044"/>
              <a:ext cx="23273" cy="18076"/>
            </a:xfrm>
            <a:custGeom>
              <a:avLst/>
              <a:gdLst/>
              <a:ahLst/>
              <a:cxnLst/>
              <a:rect l="l" t="t" r="r" b="b"/>
              <a:pathLst>
                <a:path w="583" h="454" extrusionOk="0">
                  <a:moveTo>
                    <a:pt x="292" y="1"/>
                  </a:moveTo>
                  <a:cubicBezTo>
                    <a:pt x="1" y="1"/>
                    <a:pt x="0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-5400000" flipH="1">
              <a:off x="3373278" y="151218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1" y="1"/>
                    <a:pt x="1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-5400000" flipH="1">
              <a:off x="8944514" y="1467868"/>
              <a:ext cx="23313" cy="1803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-5400000" flipH="1">
              <a:off x="1095549" y="21821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2" y="451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-5400000" flipH="1">
              <a:off x="8665165" y="1927037"/>
              <a:ext cx="23313" cy="1803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92" y="1"/>
                  </a:moveTo>
                  <a:cubicBezTo>
                    <a:pt x="2" y="1"/>
                    <a:pt x="0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-5400000" flipH="1">
              <a:off x="8146606" y="218184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-5400000" flipH="1">
              <a:off x="2550205" y="322000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-5400000" flipH="1">
              <a:off x="6153878" y="24148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-5400000" flipH="1">
              <a:off x="6999757" y="321948"/>
              <a:ext cx="23313" cy="18076"/>
            </a:xfrm>
            <a:custGeom>
              <a:avLst/>
              <a:gdLst/>
              <a:ahLst/>
              <a:cxnLst/>
              <a:rect l="l" t="t" r="r" b="b"/>
              <a:pathLst>
                <a:path w="584" h="454" extrusionOk="0">
                  <a:moveTo>
                    <a:pt x="292" y="1"/>
                  </a:moveTo>
                  <a:cubicBezTo>
                    <a:pt x="3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-5400000" flipH="1">
              <a:off x="4404058" y="298664"/>
              <a:ext cx="23313" cy="1803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92" y="0"/>
                  </a:moveTo>
                  <a:cubicBezTo>
                    <a:pt x="1" y="0"/>
                    <a:pt x="1" y="453"/>
                    <a:pt x="292" y="453"/>
                  </a:cubicBezTo>
                  <a:cubicBezTo>
                    <a:pt x="584" y="453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rot="-5400000" flipH="1">
              <a:off x="8858007" y="792095"/>
              <a:ext cx="23313" cy="17996"/>
            </a:xfrm>
            <a:custGeom>
              <a:avLst/>
              <a:gdLst/>
              <a:ahLst/>
              <a:cxnLst/>
              <a:rect l="l" t="t" r="r" b="b"/>
              <a:pathLst>
                <a:path w="584" h="452" extrusionOk="0">
                  <a:moveTo>
                    <a:pt x="292" y="1"/>
                  </a:moveTo>
                  <a:cubicBezTo>
                    <a:pt x="1" y="1"/>
                    <a:pt x="0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-5400000" flipH="1">
              <a:off x="8625942" y="3165282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rot="-5400000" flipH="1">
              <a:off x="225261" y="3165306"/>
              <a:ext cx="23313" cy="17996"/>
            </a:xfrm>
            <a:custGeom>
              <a:avLst/>
              <a:gdLst/>
              <a:ahLst/>
              <a:cxnLst/>
              <a:rect l="l" t="t" r="r" b="b"/>
              <a:pathLst>
                <a:path w="584" h="452" extrusionOk="0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3" y="451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-5400000" flipH="1">
              <a:off x="275074" y="1950316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 rot="-5400000" flipH="1">
              <a:off x="535664" y="2698288"/>
              <a:ext cx="83872" cy="81621"/>
            </a:xfrm>
            <a:custGeom>
              <a:avLst/>
              <a:gdLst/>
              <a:ahLst/>
              <a:cxnLst/>
              <a:rect l="l" t="t" r="r" b="b"/>
              <a:pathLst>
                <a:path w="2101" h="2050" extrusionOk="0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 rot="-5400000" flipH="1">
              <a:off x="90864" y="4866213"/>
              <a:ext cx="83872" cy="81621"/>
            </a:xfrm>
            <a:custGeom>
              <a:avLst/>
              <a:gdLst/>
              <a:ahLst/>
              <a:cxnLst/>
              <a:rect l="l" t="t" r="r" b="b"/>
              <a:pathLst>
                <a:path w="2101" h="2050" extrusionOk="0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 rot="-5400000" flipH="1">
              <a:off x="2848314" y="4708863"/>
              <a:ext cx="83872" cy="81621"/>
            </a:xfrm>
            <a:custGeom>
              <a:avLst/>
              <a:gdLst/>
              <a:ahLst/>
              <a:cxnLst/>
              <a:rect l="l" t="t" r="r" b="b"/>
              <a:pathLst>
                <a:path w="2101" h="2050" extrusionOk="0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 rot="-5400000" flipH="1">
              <a:off x="5549997" y="4879416"/>
              <a:ext cx="55928" cy="55184"/>
            </a:xfrm>
            <a:custGeom>
              <a:avLst/>
              <a:gdLst/>
              <a:ahLst/>
              <a:cxnLst/>
              <a:rect l="l" t="t" r="r" b="b"/>
              <a:pathLst>
                <a:path w="1401" h="1386" extrusionOk="0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rot="-5400000" flipH="1">
              <a:off x="8729634" y="2641591"/>
              <a:ext cx="55928" cy="55184"/>
            </a:xfrm>
            <a:custGeom>
              <a:avLst/>
              <a:gdLst/>
              <a:ahLst/>
              <a:cxnLst/>
              <a:rect l="l" t="t" r="r" b="b"/>
              <a:pathLst>
                <a:path w="1401" h="1386" extrusionOk="0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rot="-5400000" flipH="1">
              <a:off x="258747" y="3973666"/>
              <a:ext cx="55928" cy="55184"/>
            </a:xfrm>
            <a:custGeom>
              <a:avLst/>
              <a:gdLst/>
              <a:ahLst/>
              <a:cxnLst/>
              <a:rect l="l" t="t" r="r" b="b"/>
              <a:pathLst>
                <a:path w="1401" h="1386" extrusionOk="0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 rot="-5400000" flipH="1">
              <a:off x="8796726" y="3815298"/>
              <a:ext cx="81117" cy="82775"/>
            </a:xfrm>
            <a:custGeom>
              <a:avLst/>
              <a:gdLst/>
              <a:ahLst/>
              <a:cxnLst/>
              <a:rect l="l" t="t" r="r" b="b"/>
              <a:pathLst>
                <a:path w="2032" h="2079" extrusionOk="0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 rot="-5400000" flipH="1">
              <a:off x="3649880" y="34527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 rot="-5400000" flipH="1">
              <a:off x="7419430" y="4844450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 rot="-5400000" flipH="1">
              <a:off x="8745955" y="4867700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 rot="-5400000" flipH="1">
              <a:off x="6189780" y="471037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 rot="-5400000" flipH="1">
              <a:off x="6425655" y="5032150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 rot="-5400000" flipH="1">
              <a:off x="4404067" y="474067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 rot="-5400000" flipH="1">
              <a:off x="3599255" y="497922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 rot="-5400000" flipH="1">
              <a:off x="2369305" y="5002500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 rot="-5400000" flipH="1">
              <a:off x="1706830" y="474067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 rot="-5400000" flipH="1">
              <a:off x="8944542" y="3522707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 rot="-5400000" flipH="1">
              <a:off x="8578517" y="1061932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 rot="-5400000" flipH="1">
              <a:off x="8539567" y="4215807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 rot="-5400000" flipH="1">
              <a:off x="8996447" y="946616"/>
              <a:ext cx="55928" cy="55184"/>
            </a:xfrm>
            <a:custGeom>
              <a:avLst/>
              <a:gdLst/>
              <a:ahLst/>
              <a:cxnLst/>
              <a:rect l="l" t="t" r="r" b="b"/>
              <a:pathLst>
                <a:path w="1401" h="1386" extrusionOk="0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 rot="-5400000" flipH="1">
              <a:off x="8976152" y="2244118"/>
              <a:ext cx="23313" cy="1803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 rot="-5400000" flipH="1">
              <a:off x="9031356" y="93334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914400" y="2132366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5486399" y="2132366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3"/>
          </p:nvPr>
        </p:nvSpPr>
        <p:spPr>
          <a:xfrm>
            <a:off x="914400" y="2780366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4"/>
          </p:nvPr>
        </p:nvSpPr>
        <p:spPr>
          <a:xfrm>
            <a:off x="5486388" y="2780366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8600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1_Title and text">
    <p:bg>
      <p:bgPr>
        <a:solidFill>
          <a:schemeClr val="dk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7"/>
          <p:cNvSpPr txBox="1">
            <a:spLocks noGrp="1"/>
          </p:cNvSpPr>
          <p:nvPr>
            <p:ph type="subTitle" idx="1"/>
          </p:nvPr>
        </p:nvSpPr>
        <p:spPr>
          <a:xfrm>
            <a:off x="4309200" y="2512275"/>
            <a:ext cx="4114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7"/>
          <p:cNvSpPr txBox="1">
            <a:spLocks noGrp="1"/>
          </p:cNvSpPr>
          <p:nvPr>
            <p:ph type="title"/>
          </p:nvPr>
        </p:nvSpPr>
        <p:spPr>
          <a:xfrm>
            <a:off x="4309200" y="1686213"/>
            <a:ext cx="4114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7"/>
          <p:cNvSpPr/>
          <p:nvPr/>
        </p:nvSpPr>
        <p:spPr>
          <a:xfrm rot="10800000" flipH="1">
            <a:off x="-11" y="-3"/>
            <a:ext cx="3134146" cy="5143528"/>
          </a:xfrm>
          <a:custGeom>
            <a:avLst/>
            <a:gdLst/>
            <a:ahLst/>
            <a:cxnLst/>
            <a:rect l="l" t="t" r="r" b="b"/>
            <a:pathLst>
              <a:path w="94402" h="90575" extrusionOk="0">
                <a:moveTo>
                  <a:pt x="1" y="0"/>
                </a:moveTo>
                <a:lnTo>
                  <a:pt x="1" y="90575"/>
                </a:lnTo>
                <a:lnTo>
                  <a:pt x="86913" y="90575"/>
                </a:lnTo>
                <a:cubicBezTo>
                  <a:pt x="86913" y="90575"/>
                  <a:pt x="92263" y="82476"/>
                  <a:pt x="93122" y="78150"/>
                </a:cubicBezTo>
                <a:cubicBezTo>
                  <a:pt x="94401" y="71701"/>
                  <a:pt x="91680" y="64789"/>
                  <a:pt x="86938" y="60610"/>
                </a:cubicBezTo>
                <a:cubicBezTo>
                  <a:pt x="83589" y="57659"/>
                  <a:pt x="79427" y="55978"/>
                  <a:pt x="75666" y="53649"/>
                </a:cubicBezTo>
                <a:cubicBezTo>
                  <a:pt x="71904" y="51319"/>
                  <a:pt x="68310" y="47961"/>
                  <a:pt x="67416" y="43420"/>
                </a:cubicBezTo>
                <a:cubicBezTo>
                  <a:pt x="66336" y="37935"/>
                  <a:pt x="69462" y="32234"/>
                  <a:pt x="68504" y="26721"/>
                </a:cubicBezTo>
                <a:cubicBezTo>
                  <a:pt x="67750" y="22392"/>
                  <a:pt x="64638" y="19025"/>
                  <a:pt x="62934" y="15020"/>
                </a:cubicBezTo>
                <a:cubicBezTo>
                  <a:pt x="61435" y="11496"/>
                  <a:pt x="61793" y="8434"/>
                  <a:pt x="61690" y="4733"/>
                </a:cubicBezTo>
                <a:cubicBezTo>
                  <a:pt x="61610" y="1930"/>
                  <a:pt x="57607" y="0"/>
                  <a:pt x="576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" name="Google Shape;659;p17"/>
          <p:cNvGrpSpPr/>
          <p:nvPr/>
        </p:nvGrpSpPr>
        <p:grpSpPr>
          <a:xfrm>
            <a:off x="91989" y="90715"/>
            <a:ext cx="8960022" cy="4962069"/>
            <a:chOff x="98438" y="100115"/>
            <a:chExt cx="8960022" cy="4962069"/>
          </a:xfrm>
        </p:grpSpPr>
        <p:sp>
          <p:nvSpPr>
            <p:cNvPr id="660" name="Google Shape;660;p17"/>
            <p:cNvSpPr/>
            <p:nvPr/>
          </p:nvSpPr>
          <p:spPr>
            <a:xfrm rot="5400000">
              <a:off x="3915624" y="371716"/>
              <a:ext cx="55928" cy="55184"/>
            </a:xfrm>
            <a:custGeom>
              <a:avLst/>
              <a:gdLst/>
              <a:ahLst/>
              <a:cxnLst/>
              <a:rect l="l" t="t" r="r" b="b"/>
              <a:pathLst>
                <a:path w="1401" h="1386" extrusionOk="0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 rot="5400000">
              <a:off x="8871588" y="1141813"/>
              <a:ext cx="83872" cy="81621"/>
            </a:xfrm>
            <a:custGeom>
              <a:avLst/>
              <a:gdLst/>
              <a:ahLst/>
              <a:cxnLst/>
              <a:rect l="l" t="t" r="r" b="b"/>
              <a:pathLst>
                <a:path w="2101" h="2050" extrusionOk="0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 rot="5400000">
              <a:off x="1502130" y="99298"/>
              <a:ext cx="81117" cy="82775"/>
            </a:xfrm>
            <a:custGeom>
              <a:avLst/>
              <a:gdLst/>
              <a:ahLst/>
              <a:cxnLst/>
              <a:rect l="l" t="t" r="r" b="b"/>
              <a:pathLst>
                <a:path w="2032" h="2079" extrusionOk="0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 rot="5400000">
              <a:off x="7441824" y="298979"/>
              <a:ext cx="81117" cy="82815"/>
            </a:xfrm>
            <a:custGeom>
              <a:avLst/>
              <a:gdLst/>
              <a:ahLst/>
              <a:cxnLst/>
              <a:rect l="l" t="t" r="r" b="b"/>
              <a:pathLst>
                <a:path w="2032" h="2080" extrusionOk="0">
                  <a:moveTo>
                    <a:pt x="813" y="1"/>
                  </a:moveTo>
                  <a:cubicBezTo>
                    <a:pt x="783" y="1"/>
                    <a:pt x="755" y="21"/>
                    <a:pt x="749" y="54"/>
                  </a:cubicBezTo>
                  <a:lnTo>
                    <a:pt x="645" y="659"/>
                  </a:lnTo>
                  <a:cubicBezTo>
                    <a:pt x="640" y="678"/>
                    <a:pt x="627" y="697"/>
                    <a:pt x="608" y="706"/>
                  </a:cubicBezTo>
                  <a:lnTo>
                    <a:pt x="51" y="961"/>
                  </a:lnTo>
                  <a:cubicBezTo>
                    <a:pt x="2" y="983"/>
                    <a:pt x="1" y="1051"/>
                    <a:pt x="48" y="1077"/>
                  </a:cubicBezTo>
                  <a:lnTo>
                    <a:pt x="591" y="1362"/>
                  </a:lnTo>
                  <a:cubicBezTo>
                    <a:pt x="609" y="1373"/>
                    <a:pt x="622" y="1391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2"/>
                  </a:lnTo>
                  <a:cubicBezTo>
                    <a:pt x="1257" y="1621"/>
                    <a:pt x="1274" y="1614"/>
                    <a:pt x="1292" y="1614"/>
                  </a:cubicBezTo>
                  <a:cubicBezTo>
                    <a:pt x="1296" y="1614"/>
                    <a:pt x="1300" y="1614"/>
                    <a:pt x="1303" y="1615"/>
                  </a:cubicBezTo>
                  <a:lnTo>
                    <a:pt x="1905" y="1735"/>
                  </a:lnTo>
                  <a:cubicBezTo>
                    <a:pt x="1910" y="1736"/>
                    <a:pt x="1914" y="1737"/>
                    <a:pt x="1919" y="1737"/>
                  </a:cubicBezTo>
                  <a:cubicBezTo>
                    <a:pt x="1965" y="1737"/>
                    <a:pt x="1998" y="1688"/>
                    <a:pt x="1976" y="1644"/>
                  </a:cubicBezTo>
                  <a:lnTo>
                    <a:pt x="1706" y="1095"/>
                  </a:lnTo>
                  <a:cubicBezTo>
                    <a:pt x="1696" y="1076"/>
                    <a:pt x="1698" y="1053"/>
                    <a:pt x="1707" y="1034"/>
                  </a:cubicBezTo>
                  <a:lnTo>
                    <a:pt x="2008" y="501"/>
                  </a:lnTo>
                  <a:cubicBezTo>
                    <a:pt x="2032" y="456"/>
                    <a:pt x="1998" y="404"/>
                    <a:pt x="1950" y="404"/>
                  </a:cubicBezTo>
                  <a:cubicBezTo>
                    <a:pt x="1947" y="404"/>
                    <a:pt x="1944" y="404"/>
                    <a:pt x="1941" y="404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7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8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 rot="5400000">
              <a:off x="8593020" y="1422751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 rot="5400000">
              <a:off x="8031648" y="4877074"/>
              <a:ext cx="23233" cy="18036"/>
            </a:xfrm>
            <a:custGeom>
              <a:avLst/>
              <a:gdLst/>
              <a:ahLst/>
              <a:cxnLst/>
              <a:rect l="l" t="t" r="r" b="b"/>
              <a:pathLst>
                <a:path w="582" h="453" extrusionOk="0">
                  <a:moveTo>
                    <a:pt x="290" y="0"/>
                  </a:moveTo>
                  <a:cubicBezTo>
                    <a:pt x="0" y="0"/>
                    <a:pt x="0" y="452"/>
                    <a:pt x="290" y="452"/>
                  </a:cubicBezTo>
                  <a:cubicBezTo>
                    <a:pt x="582" y="452"/>
                    <a:pt x="582" y="0"/>
                    <a:pt x="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 rot="5400000">
              <a:off x="8710865" y="331375"/>
              <a:ext cx="23313" cy="1803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 rot="5400000">
              <a:off x="8901884" y="801444"/>
              <a:ext cx="23273" cy="18076"/>
            </a:xfrm>
            <a:custGeom>
              <a:avLst/>
              <a:gdLst/>
              <a:ahLst/>
              <a:cxnLst/>
              <a:rect l="l" t="t" r="r" b="b"/>
              <a:pathLst>
                <a:path w="583" h="454" extrusionOk="0">
                  <a:moveTo>
                    <a:pt x="292" y="1"/>
                  </a:moveTo>
                  <a:cubicBezTo>
                    <a:pt x="1" y="1"/>
                    <a:pt x="0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 rot="5400000">
              <a:off x="5753897" y="160618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1" y="1"/>
                    <a:pt x="1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 rot="5400000">
              <a:off x="182621" y="1477268"/>
              <a:ext cx="23313" cy="1803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 rot="5400000">
              <a:off x="8031626" y="22761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2" y="451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 rot="5400000">
              <a:off x="461970" y="1936436"/>
              <a:ext cx="23313" cy="1803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92" y="1"/>
                  </a:moveTo>
                  <a:cubicBezTo>
                    <a:pt x="2" y="1"/>
                    <a:pt x="0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 rot="5400000">
              <a:off x="980569" y="227584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rot="5400000">
              <a:off x="6576970" y="331400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5400000">
              <a:off x="2973297" y="25088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5400000">
              <a:off x="2127378" y="331348"/>
              <a:ext cx="23313" cy="18076"/>
            </a:xfrm>
            <a:custGeom>
              <a:avLst/>
              <a:gdLst/>
              <a:ahLst/>
              <a:cxnLst/>
              <a:rect l="l" t="t" r="r" b="b"/>
              <a:pathLst>
                <a:path w="584" h="454" extrusionOk="0">
                  <a:moveTo>
                    <a:pt x="292" y="1"/>
                  </a:moveTo>
                  <a:cubicBezTo>
                    <a:pt x="3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5400000">
              <a:off x="4723077" y="308064"/>
              <a:ext cx="23313" cy="1803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92" y="0"/>
                  </a:moveTo>
                  <a:cubicBezTo>
                    <a:pt x="1" y="0"/>
                    <a:pt x="1" y="453"/>
                    <a:pt x="292" y="453"/>
                  </a:cubicBezTo>
                  <a:cubicBezTo>
                    <a:pt x="584" y="453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 rot="5400000">
              <a:off x="269128" y="801494"/>
              <a:ext cx="23313" cy="17996"/>
            </a:xfrm>
            <a:custGeom>
              <a:avLst/>
              <a:gdLst/>
              <a:ahLst/>
              <a:cxnLst/>
              <a:rect l="l" t="t" r="r" b="b"/>
              <a:pathLst>
                <a:path w="584" h="452" extrusionOk="0">
                  <a:moveTo>
                    <a:pt x="292" y="1"/>
                  </a:moveTo>
                  <a:cubicBezTo>
                    <a:pt x="1" y="1"/>
                    <a:pt x="0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 rot="5400000">
              <a:off x="501233" y="3174682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 rot="5400000">
              <a:off x="8901874" y="3174706"/>
              <a:ext cx="23313" cy="17996"/>
            </a:xfrm>
            <a:custGeom>
              <a:avLst/>
              <a:gdLst/>
              <a:ahLst/>
              <a:cxnLst/>
              <a:rect l="l" t="t" r="r" b="b"/>
              <a:pathLst>
                <a:path w="584" h="452" extrusionOk="0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3" y="451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 rot="5400000">
              <a:off x="8852101" y="1959715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 rot="5400000">
              <a:off x="8530913" y="2707688"/>
              <a:ext cx="83872" cy="81621"/>
            </a:xfrm>
            <a:custGeom>
              <a:avLst/>
              <a:gdLst/>
              <a:ahLst/>
              <a:cxnLst/>
              <a:rect l="l" t="t" r="r" b="b"/>
              <a:pathLst>
                <a:path w="2101" h="2050" extrusionOk="0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 rot="5400000">
              <a:off x="8975713" y="4875613"/>
              <a:ext cx="83872" cy="81621"/>
            </a:xfrm>
            <a:custGeom>
              <a:avLst/>
              <a:gdLst/>
              <a:ahLst/>
              <a:cxnLst/>
              <a:rect l="l" t="t" r="r" b="b"/>
              <a:pathLst>
                <a:path w="2101" h="2050" extrusionOk="0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 rot="5400000">
              <a:off x="6218263" y="4718263"/>
              <a:ext cx="83872" cy="81621"/>
            </a:xfrm>
            <a:custGeom>
              <a:avLst/>
              <a:gdLst/>
              <a:ahLst/>
              <a:cxnLst/>
              <a:rect l="l" t="t" r="r" b="b"/>
              <a:pathLst>
                <a:path w="2101" h="2050" extrusionOk="0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 rot="5400000">
              <a:off x="3544524" y="4888816"/>
              <a:ext cx="55928" cy="55184"/>
            </a:xfrm>
            <a:custGeom>
              <a:avLst/>
              <a:gdLst/>
              <a:ahLst/>
              <a:cxnLst/>
              <a:rect l="l" t="t" r="r" b="b"/>
              <a:pathLst>
                <a:path w="1401" h="1386" extrusionOk="0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 rot="5400000">
              <a:off x="364886" y="2650991"/>
              <a:ext cx="55928" cy="55184"/>
            </a:xfrm>
            <a:custGeom>
              <a:avLst/>
              <a:gdLst/>
              <a:ahLst/>
              <a:cxnLst/>
              <a:rect l="l" t="t" r="r" b="b"/>
              <a:pathLst>
                <a:path w="1401" h="1386" extrusionOk="0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 rot="5400000">
              <a:off x="8835774" y="3983066"/>
              <a:ext cx="55928" cy="55184"/>
            </a:xfrm>
            <a:custGeom>
              <a:avLst/>
              <a:gdLst/>
              <a:ahLst/>
              <a:cxnLst/>
              <a:rect l="l" t="t" r="r" b="b"/>
              <a:pathLst>
                <a:path w="1401" h="1386" extrusionOk="0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 rot="5400000">
              <a:off x="272605" y="3824698"/>
              <a:ext cx="81117" cy="82775"/>
            </a:xfrm>
            <a:custGeom>
              <a:avLst/>
              <a:gdLst/>
              <a:ahLst/>
              <a:cxnLst/>
              <a:rect l="l" t="t" r="r" b="b"/>
              <a:pathLst>
                <a:path w="2032" h="2079" extrusionOk="0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rot="5400000">
              <a:off x="5477295" y="35467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5400000">
              <a:off x="1707745" y="4853850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5400000">
              <a:off x="381220" y="4877100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5400000">
              <a:off x="2937395" y="471977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5400000">
              <a:off x="2701520" y="5041550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5400000">
              <a:off x="4723108" y="475007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5400000">
              <a:off x="5527920" y="498862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5400000">
              <a:off x="6757870" y="5011900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 rot="5400000">
              <a:off x="7420345" y="4750075"/>
              <a:ext cx="23273" cy="17996"/>
            </a:xfrm>
            <a:custGeom>
              <a:avLst/>
              <a:gdLst/>
              <a:ahLst/>
              <a:cxnLst/>
              <a:rect l="l" t="t" r="r" b="b"/>
              <a:pathLst>
                <a:path w="583" h="452" extrusionOk="0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 rot="5400000">
              <a:off x="182633" y="3532107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 rot="5400000">
              <a:off x="548658" y="1071332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 rot="5400000">
              <a:off x="587608" y="4225207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 rot="5400000">
              <a:off x="98074" y="956016"/>
              <a:ext cx="55928" cy="55184"/>
            </a:xfrm>
            <a:custGeom>
              <a:avLst/>
              <a:gdLst/>
              <a:ahLst/>
              <a:cxnLst/>
              <a:rect l="l" t="t" r="r" b="b"/>
              <a:pathLst>
                <a:path w="1401" h="1386" extrusionOk="0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 rot="5400000">
              <a:off x="150983" y="2253518"/>
              <a:ext cx="23313" cy="1803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 rot="5400000">
              <a:off x="95819" y="102734"/>
              <a:ext cx="23273" cy="18036"/>
            </a:xfrm>
            <a:custGeom>
              <a:avLst/>
              <a:gdLst/>
              <a:ahLst/>
              <a:cxnLst/>
              <a:rect l="l" t="t" r="r" b="b"/>
              <a:pathLst>
                <a:path w="583" h="453" extrusionOk="0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884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 flipH="1">
            <a:off x="7336147" y="1854"/>
            <a:ext cx="1807848" cy="1066297"/>
          </a:xfrm>
          <a:custGeom>
            <a:avLst/>
            <a:gdLst/>
            <a:ahLst/>
            <a:cxnLst/>
            <a:rect l="l" t="t" r="r" b="b"/>
            <a:pathLst>
              <a:path w="27093" h="13039" extrusionOk="0">
                <a:moveTo>
                  <a:pt x="0" y="0"/>
                </a:moveTo>
                <a:lnTo>
                  <a:pt x="0" y="13038"/>
                </a:lnTo>
                <a:cubicBezTo>
                  <a:pt x="0" y="13038"/>
                  <a:pt x="3572" y="8113"/>
                  <a:pt x="6771" y="7074"/>
                </a:cubicBezTo>
                <a:cubicBezTo>
                  <a:pt x="9956" y="6035"/>
                  <a:pt x="14940" y="6864"/>
                  <a:pt x="20543" y="4376"/>
                </a:cubicBezTo>
                <a:cubicBezTo>
                  <a:pt x="23986" y="2847"/>
                  <a:pt x="27093" y="0"/>
                  <a:pt x="270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6"/>
          <p:cNvCxnSpPr/>
          <p:nvPr/>
        </p:nvCxnSpPr>
        <p:spPr>
          <a:xfrm rot="10800000">
            <a:off x="-150" y="731475"/>
            <a:ext cx="5109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41" name="Google Shape;41;p6"/>
          <p:cNvGrpSpPr/>
          <p:nvPr/>
        </p:nvGrpSpPr>
        <p:grpSpPr>
          <a:xfrm>
            <a:off x="-534334" y="-987077"/>
            <a:ext cx="11051095" cy="7287604"/>
            <a:chOff x="-534334" y="-987077"/>
            <a:chExt cx="11051095" cy="7287604"/>
          </a:xfrm>
        </p:grpSpPr>
        <p:sp>
          <p:nvSpPr>
            <p:cNvPr id="42" name="Google Shape;42;p6"/>
            <p:cNvSpPr/>
            <p:nvPr/>
          </p:nvSpPr>
          <p:spPr>
            <a:xfrm rot="-9227868">
              <a:off x="6595117" y="-181451"/>
              <a:ext cx="3891593" cy="1041893"/>
            </a:xfrm>
            <a:custGeom>
              <a:avLst/>
              <a:gdLst/>
              <a:ahLst/>
              <a:cxnLst/>
              <a:rect l="l" t="t" r="r" b="b"/>
              <a:pathLst>
                <a:path w="146957" h="28840" extrusionOk="0">
                  <a:moveTo>
                    <a:pt x="0" y="0"/>
                  </a:moveTo>
                  <a:cubicBezTo>
                    <a:pt x="5331" y="2882"/>
                    <a:pt x="19690" y="16377"/>
                    <a:pt x="31984" y="17289"/>
                  </a:cubicBezTo>
                  <a:cubicBezTo>
                    <a:pt x="44278" y="18202"/>
                    <a:pt x="59310" y="3554"/>
                    <a:pt x="73766" y="5475"/>
                  </a:cubicBezTo>
                  <a:cubicBezTo>
                    <a:pt x="88222" y="7396"/>
                    <a:pt x="106520" y="28612"/>
                    <a:pt x="118718" y="28815"/>
                  </a:cubicBezTo>
                  <a:cubicBezTo>
                    <a:pt x="130917" y="29018"/>
                    <a:pt x="142251" y="10380"/>
                    <a:pt x="146957" y="669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6"/>
            <p:cNvSpPr/>
            <p:nvPr/>
          </p:nvSpPr>
          <p:spPr>
            <a:xfrm rot="1088136">
              <a:off x="-468841" y="4678853"/>
              <a:ext cx="3891492" cy="1041907"/>
            </a:xfrm>
            <a:custGeom>
              <a:avLst/>
              <a:gdLst/>
              <a:ahLst/>
              <a:cxnLst/>
              <a:rect l="l" t="t" r="r" b="b"/>
              <a:pathLst>
                <a:path w="146957" h="28840" extrusionOk="0">
                  <a:moveTo>
                    <a:pt x="0" y="0"/>
                  </a:moveTo>
                  <a:cubicBezTo>
                    <a:pt x="5331" y="2882"/>
                    <a:pt x="19690" y="16377"/>
                    <a:pt x="31984" y="17289"/>
                  </a:cubicBezTo>
                  <a:cubicBezTo>
                    <a:pt x="44278" y="18202"/>
                    <a:pt x="59310" y="3554"/>
                    <a:pt x="73766" y="5475"/>
                  </a:cubicBezTo>
                  <a:cubicBezTo>
                    <a:pt x="88222" y="7396"/>
                    <a:pt x="106520" y="28612"/>
                    <a:pt x="118718" y="28815"/>
                  </a:cubicBezTo>
                  <a:cubicBezTo>
                    <a:pt x="130917" y="29018"/>
                    <a:pt x="142251" y="10380"/>
                    <a:pt x="146957" y="669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15100" y="1194850"/>
            <a:ext cx="4244100" cy="22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5671693" y="3054485"/>
            <a:ext cx="3472307" cy="2132365"/>
          </a:xfrm>
          <a:custGeom>
            <a:avLst/>
            <a:gdLst/>
            <a:ahLst/>
            <a:cxnLst/>
            <a:rect l="l" t="t" r="r" b="b"/>
            <a:pathLst>
              <a:path w="27093" h="13039" extrusionOk="0">
                <a:moveTo>
                  <a:pt x="0" y="0"/>
                </a:moveTo>
                <a:lnTo>
                  <a:pt x="0" y="13038"/>
                </a:lnTo>
                <a:cubicBezTo>
                  <a:pt x="0" y="13038"/>
                  <a:pt x="3572" y="8113"/>
                  <a:pt x="6771" y="7074"/>
                </a:cubicBezTo>
                <a:cubicBezTo>
                  <a:pt x="9956" y="6035"/>
                  <a:pt x="14940" y="6864"/>
                  <a:pt x="20543" y="4376"/>
                </a:cubicBezTo>
                <a:cubicBezTo>
                  <a:pt x="23986" y="2847"/>
                  <a:pt x="27093" y="0"/>
                  <a:pt x="270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rot="-3047137">
            <a:off x="5603561" y="3456168"/>
            <a:ext cx="4659351" cy="1041891"/>
          </a:xfrm>
          <a:custGeom>
            <a:avLst/>
            <a:gdLst/>
            <a:ahLst/>
            <a:cxnLst/>
            <a:rect l="l" t="t" r="r" b="b"/>
            <a:pathLst>
              <a:path w="146957" h="28840" extrusionOk="0">
                <a:moveTo>
                  <a:pt x="0" y="0"/>
                </a:moveTo>
                <a:cubicBezTo>
                  <a:pt x="5331" y="2882"/>
                  <a:pt x="19690" y="16377"/>
                  <a:pt x="31984" y="17289"/>
                </a:cubicBezTo>
                <a:cubicBezTo>
                  <a:pt x="44278" y="18202"/>
                  <a:pt x="59310" y="3554"/>
                  <a:pt x="73766" y="5475"/>
                </a:cubicBezTo>
                <a:cubicBezTo>
                  <a:pt x="88222" y="7396"/>
                  <a:pt x="106520" y="28612"/>
                  <a:pt x="118718" y="28815"/>
                </a:cubicBezTo>
                <a:cubicBezTo>
                  <a:pt x="130917" y="29018"/>
                  <a:pt x="142251" y="10380"/>
                  <a:pt x="146957" y="66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7" name="Google Shape;57;p8"/>
          <p:cNvCxnSpPr/>
          <p:nvPr/>
        </p:nvCxnSpPr>
        <p:spPr>
          <a:xfrm>
            <a:off x="486500" y="1155025"/>
            <a:ext cx="0" cy="399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58" name="Google Shape;58;p8"/>
          <p:cNvGrpSpPr/>
          <p:nvPr/>
        </p:nvGrpSpPr>
        <p:grpSpPr>
          <a:xfrm>
            <a:off x="4954376" y="478534"/>
            <a:ext cx="3531077" cy="4708306"/>
            <a:chOff x="3240797" y="241653"/>
            <a:chExt cx="3846070" cy="5128315"/>
          </a:xfrm>
        </p:grpSpPr>
        <p:grpSp>
          <p:nvGrpSpPr>
            <p:cNvPr id="59" name="Google Shape;59;p8"/>
            <p:cNvGrpSpPr/>
            <p:nvPr/>
          </p:nvGrpSpPr>
          <p:grpSpPr>
            <a:xfrm>
              <a:off x="3240797" y="860394"/>
              <a:ext cx="3201366" cy="3545003"/>
              <a:chOff x="3038972" y="1063494"/>
              <a:chExt cx="3201366" cy="3545003"/>
            </a:xfrm>
          </p:grpSpPr>
          <p:sp>
            <p:nvSpPr>
              <p:cNvPr id="60" name="Google Shape;60;p8"/>
              <p:cNvSpPr/>
              <p:nvPr/>
            </p:nvSpPr>
            <p:spPr>
              <a:xfrm rot="-1468452" flipH="1">
                <a:off x="3539460" y="1389298"/>
                <a:ext cx="2200390" cy="289339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9786" extrusionOk="0">
                    <a:moveTo>
                      <a:pt x="7024" y="0"/>
                    </a:moveTo>
                    <a:cubicBezTo>
                      <a:pt x="6399" y="0"/>
                      <a:pt x="5762" y="158"/>
                      <a:pt x="5197" y="482"/>
                    </a:cubicBezTo>
                    <a:cubicBezTo>
                      <a:pt x="3983" y="1171"/>
                      <a:pt x="3155" y="2551"/>
                      <a:pt x="3036" y="4078"/>
                    </a:cubicBezTo>
                    <a:cubicBezTo>
                      <a:pt x="3036" y="4160"/>
                      <a:pt x="3027" y="4235"/>
                      <a:pt x="3027" y="4308"/>
                    </a:cubicBezTo>
                    <a:cubicBezTo>
                      <a:pt x="3007" y="4575"/>
                      <a:pt x="2998" y="4822"/>
                      <a:pt x="2916" y="5052"/>
                    </a:cubicBezTo>
                    <a:cubicBezTo>
                      <a:pt x="2824" y="5310"/>
                      <a:pt x="2612" y="5577"/>
                      <a:pt x="2327" y="5586"/>
                    </a:cubicBezTo>
                    <a:cubicBezTo>
                      <a:pt x="2319" y="5586"/>
                      <a:pt x="2311" y="5586"/>
                      <a:pt x="2303" y="5586"/>
                    </a:cubicBezTo>
                    <a:cubicBezTo>
                      <a:pt x="2118" y="5586"/>
                      <a:pt x="1941" y="5489"/>
                      <a:pt x="1746" y="5383"/>
                    </a:cubicBezTo>
                    <a:cubicBezTo>
                      <a:pt x="1691" y="5347"/>
                      <a:pt x="1636" y="5319"/>
                      <a:pt x="1572" y="5283"/>
                    </a:cubicBezTo>
                    <a:cubicBezTo>
                      <a:pt x="1419" y="5204"/>
                      <a:pt x="1225" y="5146"/>
                      <a:pt x="1038" y="5146"/>
                    </a:cubicBezTo>
                    <a:cubicBezTo>
                      <a:pt x="855" y="5146"/>
                      <a:pt x="679" y="5201"/>
                      <a:pt x="552" y="5347"/>
                    </a:cubicBezTo>
                    <a:cubicBezTo>
                      <a:pt x="312" y="5615"/>
                      <a:pt x="396" y="6018"/>
                      <a:pt x="607" y="6257"/>
                    </a:cubicBezTo>
                    <a:cubicBezTo>
                      <a:pt x="643" y="6303"/>
                      <a:pt x="689" y="6350"/>
                      <a:pt x="735" y="6387"/>
                    </a:cubicBezTo>
                    <a:cubicBezTo>
                      <a:pt x="680" y="6396"/>
                      <a:pt x="625" y="6414"/>
                      <a:pt x="561" y="6431"/>
                    </a:cubicBezTo>
                    <a:cubicBezTo>
                      <a:pt x="285" y="6533"/>
                      <a:pt x="0" y="6791"/>
                      <a:pt x="18" y="7149"/>
                    </a:cubicBezTo>
                    <a:cubicBezTo>
                      <a:pt x="27" y="7500"/>
                      <a:pt x="340" y="7747"/>
                      <a:pt x="643" y="7811"/>
                    </a:cubicBezTo>
                    <a:cubicBezTo>
                      <a:pt x="738" y="7833"/>
                      <a:pt x="834" y="7842"/>
                      <a:pt x="927" y="7842"/>
                    </a:cubicBezTo>
                    <a:cubicBezTo>
                      <a:pt x="1069" y="7842"/>
                      <a:pt x="1206" y="7821"/>
                      <a:pt x="1334" y="7793"/>
                    </a:cubicBezTo>
                    <a:lnTo>
                      <a:pt x="1766" y="9301"/>
                    </a:lnTo>
                    <a:cubicBezTo>
                      <a:pt x="1775" y="9338"/>
                      <a:pt x="1793" y="9367"/>
                      <a:pt x="1813" y="9385"/>
                    </a:cubicBezTo>
                    <a:lnTo>
                      <a:pt x="14099" y="19751"/>
                    </a:lnTo>
                    <a:cubicBezTo>
                      <a:pt x="14128" y="19768"/>
                      <a:pt x="14163" y="19786"/>
                      <a:pt x="14201" y="19786"/>
                    </a:cubicBezTo>
                    <a:cubicBezTo>
                      <a:pt x="14209" y="19786"/>
                      <a:pt x="14229" y="19777"/>
                      <a:pt x="14247" y="19777"/>
                    </a:cubicBezTo>
                    <a:cubicBezTo>
                      <a:pt x="14302" y="19759"/>
                      <a:pt x="14340" y="19713"/>
                      <a:pt x="14348" y="19658"/>
                    </a:cubicBezTo>
                    <a:cubicBezTo>
                      <a:pt x="14569" y="18618"/>
                      <a:pt x="14366" y="17561"/>
                      <a:pt x="14174" y="16541"/>
                    </a:cubicBezTo>
                    <a:cubicBezTo>
                      <a:pt x="14044" y="15897"/>
                      <a:pt x="13925" y="15217"/>
                      <a:pt x="13907" y="14554"/>
                    </a:cubicBezTo>
                    <a:cubicBezTo>
                      <a:pt x="13898" y="14278"/>
                      <a:pt x="13907" y="13974"/>
                      <a:pt x="13916" y="13689"/>
                    </a:cubicBezTo>
                    <a:cubicBezTo>
                      <a:pt x="13962" y="12705"/>
                      <a:pt x="13998" y="11685"/>
                      <a:pt x="13364" y="10912"/>
                    </a:cubicBezTo>
                    <a:cubicBezTo>
                      <a:pt x="13181" y="10680"/>
                      <a:pt x="12949" y="10497"/>
                      <a:pt x="12728" y="10314"/>
                    </a:cubicBezTo>
                    <a:cubicBezTo>
                      <a:pt x="12417" y="10065"/>
                      <a:pt x="12121" y="9835"/>
                      <a:pt x="11967" y="9513"/>
                    </a:cubicBezTo>
                    <a:cubicBezTo>
                      <a:pt x="11691" y="8926"/>
                      <a:pt x="11956" y="8217"/>
                      <a:pt x="12269" y="7793"/>
                    </a:cubicBezTo>
                    <a:cubicBezTo>
                      <a:pt x="12563" y="7389"/>
                      <a:pt x="12969" y="7067"/>
                      <a:pt x="13364" y="6754"/>
                    </a:cubicBezTo>
                    <a:cubicBezTo>
                      <a:pt x="13483" y="6663"/>
                      <a:pt x="13594" y="6561"/>
                      <a:pt x="13713" y="6469"/>
                    </a:cubicBezTo>
                    <a:cubicBezTo>
                      <a:pt x="14108" y="6138"/>
                      <a:pt x="15046" y="5301"/>
                      <a:pt x="15011" y="4868"/>
                    </a:cubicBezTo>
                    <a:cubicBezTo>
                      <a:pt x="15002" y="4767"/>
                      <a:pt x="14956" y="4685"/>
                      <a:pt x="14863" y="4630"/>
                    </a:cubicBezTo>
                    <a:cubicBezTo>
                      <a:pt x="14787" y="4584"/>
                      <a:pt x="14705" y="4564"/>
                      <a:pt x="14619" y="4564"/>
                    </a:cubicBezTo>
                    <a:cubicBezTo>
                      <a:pt x="14362" y="4564"/>
                      <a:pt x="14066" y="4741"/>
                      <a:pt x="13777" y="4906"/>
                    </a:cubicBezTo>
                    <a:cubicBezTo>
                      <a:pt x="13768" y="4915"/>
                      <a:pt x="13759" y="4915"/>
                      <a:pt x="13750" y="4924"/>
                    </a:cubicBezTo>
                    <a:cubicBezTo>
                      <a:pt x="13777" y="4886"/>
                      <a:pt x="13797" y="4842"/>
                      <a:pt x="13823" y="4804"/>
                    </a:cubicBezTo>
                    <a:cubicBezTo>
                      <a:pt x="14128" y="4345"/>
                      <a:pt x="14439" y="3866"/>
                      <a:pt x="14137" y="3573"/>
                    </a:cubicBezTo>
                    <a:cubicBezTo>
                      <a:pt x="14083" y="3518"/>
                      <a:pt x="13992" y="3464"/>
                      <a:pt x="13856" y="3464"/>
                    </a:cubicBezTo>
                    <a:cubicBezTo>
                      <a:pt x="13829" y="3464"/>
                      <a:pt x="13799" y="3466"/>
                      <a:pt x="13768" y="3471"/>
                    </a:cubicBezTo>
                    <a:cubicBezTo>
                      <a:pt x="13373" y="3535"/>
                      <a:pt x="12858" y="4032"/>
                      <a:pt x="12545" y="4464"/>
                    </a:cubicBezTo>
                    <a:cubicBezTo>
                      <a:pt x="12574" y="4317"/>
                      <a:pt x="12673" y="4151"/>
                      <a:pt x="12702" y="4105"/>
                    </a:cubicBezTo>
                    <a:cubicBezTo>
                      <a:pt x="12905" y="3774"/>
                      <a:pt x="13024" y="3306"/>
                      <a:pt x="12684" y="3085"/>
                    </a:cubicBezTo>
                    <a:cubicBezTo>
                      <a:pt x="12611" y="3035"/>
                      <a:pt x="12525" y="3011"/>
                      <a:pt x="12439" y="3011"/>
                    </a:cubicBezTo>
                    <a:cubicBezTo>
                      <a:pt x="12394" y="3011"/>
                      <a:pt x="12350" y="3017"/>
                      <a:pt x="12307" y="3030"/>
                    </a:cubicBezTo>
                    <a:cubicBezTo>
                      <a:pt x="12048" y="3111"/>
                      <a:pt x="11856" y="3361"/>
                      <a:pt x="11764" y="3562"/>
                    </a:cubicBezTo>
                    <a:lnTo>
                      <a:pt x="11746" y="3599"/>
                    </a:lnTo>
                    <a:cubicBezTo>
                      <a:pt x="11636" y="3838"/>
                      <a:pt x="11514" y="4105"/>
                      <a:pt x="11322" y="4125"/>
                    </a:cubicBezTo>
                    <a:cubicBezTo>
                      <a:pt x="11316" y="4125"/>
                      <a:pt x="11310" y="4125"/>
                      <a:pt x="11304" y="4125"/>
                    </a:cubicBezTo>
                    <a:cubicBezTo>
                      <a:pt x="11092" y="4125"/>
                      <a:pt x="10934" y="3824"/>
                      <a:pt x="10852" y="3637"/>
                    </a:cubicBezTo>
                    <a:cubicBezTo>
                      <a:pt x="10788" y="3489"/>
                      <a:pt x="10724" y="3332"/>
                      <a:pt x="10669" y="3175"/>
                    </a:cubicBezTo>
                    <a:cubicBezTo>
                      <a:pt x="10329" y="2348"/>
                      <a:pt x="9980" y="1485"/>
                      <a:pt x="9307" y="858"/>
                    </a:cubicBezTo>
                    <a:cubicBezTo>
                      <a:pt x="8703" y="292"/>
                      <a:pt x="7874" y="0"/>
                      <a:pt x="702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8"/>
              <p:cNvSpPr/>
              <p:nvPr/>
            </p:nvSpPr>
            <p:spPr>
              <a:xfrm rot="-1468452" flipH="1">
                <a:off x="4131055" y="1976497"/>
                <a:ext cx="601316" cy="36485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495" extrusionOk="0">
                    <a:moveTo>
                      <a:pt x="2441" y="1"/>
                    </a:moveTo>
                    <a:cubicBezTo>
                      <a:pt x="2143" y="1"/>
                      <a:pt x="1851" y="45"/>
                      <a:pt x="1610" y="121"/>
                    </a:cubicBezTo>
                    <a:cubicBezTo>
                      <a:pt x="1012" y="316"/>
                      <a:pt x="489" y="728"/>
                      <a:pt x="184" y="1280"/>
                    </a:cubicBezTo>
                    <a:cubicBezTo>
                      <a:pt x="56" y="1492"/>
                      <a:pt x="1" y="1678"/>
                      <a:pt x="1" y="1852"/>
                    </a:cubicBezTo>
                    <a:cubicBezTo>
                      <a:pt x="1" y="2108"/>
                      <a:pt x="129" y="2329"/>
                      <a:pt x="332" y="2430"/>
                    </a:cubicBezTo>
                    <a:cubicBezTo>
                      <a:pt x="414" y="2477"/>
                      <a:pt x="498" y="2494"/>
                      <a:pt x="579" y="2494"/>
                    </a:cubicBezTo>
                    <a:cubicBezTo>
                      <a:pt x="829" y="2494"/>
                      <a:pt x="1067" y="2349"/>
                      <a:pt x="1233" y="2174"/>
                    </a:cubicBezTo>
                    <a:cubicBezTo>
                      <a:pt x="1279" y="2128"/>
                      <a:pt x="1317" y="2082"/>
                      <a:pt x="1361" y="2035"/>
                    </a:cubicBezTo>
                    <a:cubicBezTo>
                      <a:pt x="1491" y="1887"/>
                      <a:pt x="1619" y="1750"/>
                      <a:pt x="1776" y="1695"/>
                    </a:cubicBezTo>
                    <a:cubicBezTo>
                      <a:pt x="1832" y="1677"/>
                      <a:pt x="1888" y="1669"/>
                      <a:pt x="1947" y="1669"/>
                    </a:cubicBezTo>
                    <a:cubicBezTo>
                      <a:pt x="2119" y="1669"/>
                      <a:pt x="2302" y="1739"/>
                      <a:pt x="2502" y="1814"/>
                    </a:cubicBezTo>
                    <a:cubicBezTo>
                      <a:pt x="2722" y="1894"/>
                      <a:pt x="2949" y="1979"/>
                      <a:pt x="3188" y="1979"/>
                    </a:cubicBezTo>
                    <a:cubicBezTo>
                      <a:pt x="3229" y="1979"/>
                      <a:pt x="3270" y="1977"/>
                      <a:pt x="3312" y="1971"/>
                    </a:cubicBezTo>
                    <a:cubicBezTo>
                      <a:pt x="3678" y="1925"/>
                      <a:pt x="3946" y="1686"/>
                      <a:pt x="4029" y="1347"/>
                    </a:cubicBezTo>
                    <a:cubicBezTo>
                      <a:pt x="4111" y="960"/>
                      <a:pt x="3937" y="528"/>
                      <a:pt x="3606" y="298"/>
                    </a:cubicBezTo>
                    <a:cubicBezTo>
                      <a:pt x="3289" y="88"/>
                      <a:pt x="2859" y="1"/>
                      <a:pt x="24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 rot="-1468452" flipH="1">
                <a:off x="4144549" y="1746875"/>
                <a:ext cx="139946" cy="21043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439" extrusionOk="0">
                    <a:moveTo>
                      <a:pt x="541" y="0"/>
                    </a:moveTo>
                    <a:cubicBezTo>
                      <a:pt x="433" y="0"/>
                      <a:pt x="323" y="55"/>
                      <a:pt x="250" y="152"/>
                    </a:cubicBezTo>
                    <a:cubicBezTo>
                      <a:pt x="0" y="463"/>
                      <a:pt x="47" y="942"/>
                      <a:pt x="212" y="1218"/>
                    </a:cubicBezTo>
                    <a:cubicBezTo>
                      <a:pt x="294" y="1366"/>
                      <a:pt x="415" y="1439"/>
                      <a:pt x="543" y="1439"/>
                    </a:cubicBezTo>
                    <a:lnTo>
                      <a:pt x="561" y="1439"/>
                    </a:lnTo>
                    <a:cubicBezTo>
                      <a:pt x="709" y="1430"/>
                      <a:pt x="828" y="1319"/>
                      <a:pt x="883" y="1145"/>
                    </a:cubicBezTo>
                    <a:cubicBezTo>
                      <a:pt x="956" y="887"/>
                      <a:pt x="921" y="620"/>
                      <a:pt x="883" y="408"/>
                    </a:cubicBezTo>
                    <a:cubicBezTo>
                      <a:pt x="875" y="326"/>
                      <a:pt x="846" y="105"/>
                      <a:pt x="654" y="21"/>
                    </a:cubicBezTo>
                    <a:cubicBezTo>
                      <a:pt x="618" y="7"/>
                      <a:pt x="579" y="0"/>
                      <a:pt x="54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8"/>
              <p:cNvSpPr/>
              <p:nvPr/>
            </p:nvSpPr>
            <p:spPr>
              <a:xfrm rot="-1468452" flipH="1">
                <a:off x="4432041" y="1695779"/>
                <a:ext cx="139946" cy="211894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449" extrusionOk="0">
                    <a:moveTo>
                      <a:pt x="542" y="1"/>
                    </a:moveTo>
                    <a:cubicBezTo>
                      <a:pt x="433" y="1"/>
                      <a:pt x="321" y="56"/>
                      <a:pt x="239" y="152"/>
                    </a:cubicBezTo>
                    <a:cubicBezTo>
                      <a:pt x="1" y="475"/>
                      <a:pt x="47" y="943"/>
                      <a:pt x="213" y="1218"/>
                    </a:cubicBezTo>
                    <a:cubicBezTo>
                      <a:pt x="295" y="1366"/>
                      <a:pt x="416" y="1448"/>
                      <a:pt x="544" y="1448"/>
                    </a:cubicBezTo>
                    <a:cubicBezTo>
                      <a:pt x="553" y="1448"/>
                      <a:pt x="553" y="1448"/>
                      <a:pt x="562" y="1439"/>
                    </a:cubicBezTo>
                    <a:cubicBezTo>
                      <a:pt x="710" y="1430"/>
                      <a:pt x="829" y="1320"/>
                      <a:pt x="884" y="1146"/>
                    </a:cubicBezTo>
                    <a:cubicBezTo>
                      <a:pt x="957" y="896"/>
                      <a:pt x="921" y="620"/>
                      <a:pt x="884" y="408"/>
                    </a:cubicBezTo>
                    <a:cubicBezTo>
                      <a:pt x="875" y="327"/>
                      <a:pt x="838" y="106"/>
                      <a:pt x="654" y="22"/>
                    </a:cubicBezTo>
                    <a:cubicBezTo>
                      <a:pt x="618" y="8"/>
                      <a:pt x="580" y="1"/>
                      <a:pt x="54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8"/>
            <p:cNvGrpSpPr/>
            <p:nvPr/>
          </p:nvGrpSpPr>
          <p:grpSpPr>
            <a:xfrm>
              <a:off x="4094618" y="1878639"/>
              <a:ext cx="1972923" cy="3491329"/>
              <a:chOff x="1292518" y="1652339"/>
              <a:chExt cx="1972923" cy="3491329"/>
            </a:xfrm>
          </p:grpSpPr>
          <p:sp>
            <p:nvSpPr>
              <p:cNvPr id="65" name="Google Shape;65;p8"/>
              <p:cNvSpPr/>
              <p:nvPr/>
            </p:nvSpPr>
            <p:spPr>
              <a:xfrm>
                <a:off x="2068063" y="1911194"/>
                <a:ext cx="1197378" cy="1723694"/>
              </a:xfrm>
              <a:custGeom>
                <a:avLst/>
                <a:gdLst/>
                <a:ahLst/>
                <a:cxnLst/>
                <a:rect l="l" t="t" r="r" b="b"/>
                <a:pathLst>
                  <a:path w="8206" h="11813" extrusionOk="0">
                    <a:moveTo>
                      <a:pt x="4808" y="0"/>
                    </a:moveTo>
                    <a:cubicBezTo>
                      <a:pt x="4798" y="0"/>
                      <a:pt x="4787" y="1"/>
                      <a:pt x="4775" y="3"/>
                    </a:cubicBezTo>
                    <a:lnTo>
                      <a:pt x="857" y="639"/>
                    </a:lnTo>
                    <a:cubicBezTo>
                      <a:pt x="793" y="648"/>
                      <a:pt x="738" y="712"/>
                      <a:pt x="729" y="787"/>
                    </a:cubicBezTo>
                    <a:lnTo>
                      <a:pt x="149" y="9100"/>
                    </a:lnTo>
                    <a:cubicBezTo>
                      <a:pt x="85" y="9405"/>
                      <a:pt x="76" y="9707"/>
                      <a:pt x="102" y="10012"/>
                    </a:cubicBezTo>
                    <a:lnTo>
                      <a:pt x="102" y="10038"/>
                    </a:lnTo>
                    <a:cubicBezTo>
                      <a:pt x="111" y="10113"/>
                      <a:pt x="122" y="10186"/>
                      <a:pt x="102" y="10232"/>
                    </a:cubicBezTo>
                    <a:cubicBezTo>
                      <a:pt x="102" y="10250"/>
                      <a:pt x="94" y="10259"/>
                      <a:pt x="85" y="10268"/>
                    </a:cubicBezTo>
                    <a:lnTo>
                      <a:pt x="85" y="10305"/>
                    </a:lnTo>
                    <a:cubicBezTo>
                      <a:pt x="67" y="10314"/>
                      <a:pt x="56" y="10314"/>
                      <a:pt x="47" y="10334"/>
                    </a:cubicBezTo>
                    <a:lnTo>
                      <a:pt x="38" y="10343"/>
                    </a:lnTo>
                    <a:cubicBezTo>
                      <a:pt x="12" y="10369"/>
                      <a:pt x="1" y="10407"/>
                      <a:pt x="1" y="10444"/>
                    </a:cubicBezTo>
                    <a:cubicBezTo>
                      <a:pt x="1" y="10488"/>
                      <a:pt x="21" y="10535"/>
                      <a:pt x="56" y="10563"/>
                    </a:cubicBezTo>
                    <a:cubicBezTo>
                      <a:pt x="85" y="10590"/>
                      <a:pt x="122" y="10599"/>
                      <a:pt x="158" y="10599"/>
                    </a:cubicBezTo>
                    <a:cubicBezTo>
                      <a:pt x="204" y="10599"/>
                      <a:pt x="250" y="10581"/>
                      <a:pt x="277" y="10544"/>
                    </a:cubicBezTo>
                    <a:lnTo>
                      <a:pt x="288" y="10535"/>
                    </a:lnTo>
                    <a:cubicBezTo>
                      <a:pt x="544" y="10996"/>
                      <a:pt x="1060" y="11336"/>
                      <a:pt x="1833" y="11566"/>
                    </a:cubicBezTo>
                    <a:cubicBezTo>
                      <a:pt x="2411" y="11731"/>
                      <a:pt x="2963" y="11813"/>
                      <a:pt x="3497" y="11813"/>
                    </a:cubicBezTo>
                    <a:cubicBezTo>
                      <a:pt x="3919" y="11813"/>
                      <a:pt x="4325" y="11758"/>
                      <a:pt x="4692" y="11647"/>
                    </a:cubicBezTo>
                    <a:cubicBezTo>
                      <a:pt x="4738" y="11647"/>
                      <a:pt x="4784" y="11638"/>
                      <a:pt x="4822" y="11603"/>
                    </a:cubicBezTo>
                    <a:cubicBezTo>
                      <a:pt x="4857" y="11574"/>
                      <a:pt x="4868" y="11519"/>
                      <a:pt x="4868" y="11473"/>
                    </a:cubicBezTo>
                    <a:cubicBezTo>
                      <a:pt x="4711" y="10204"/>
                      <a:pt x="5400" y="8888"/>
                      <a:pt x="6524" y="8281"/>
                    </a:cubicBezTo>
                    <a:cubicBezTo>
                      <a:pt x="6588" y="8254"/>
                      <a:pt x="6652" y="8217"/>
                      <a:pt x="6707" y="8190"/>
                    </a:cubicBezTo>
                    <a:cubicBezTo>
                      <a:pt x="7001" y="8043"/>
                      <a:pt x="7305" y="7895"/>
                      <a:pt x="7488" y="7601"/>
                    </a:cubicBezTo>
                    <a:cubicBezTo>
                      <a:pt x="7718" y="7232"/>
                      <a:pt x="7663" y="6782"/>
                      <a:pt x="7581" y="6471"/>
                    </a:cubicBezTo>
                    <a:cubicBezTo>
                      <a:pt x="7535" y="6305"/>
                      <a:pt x="7480" y="6149"/>
                      <a:pt x="7416" y="5992"/>
                    </a:cubicBezTo>
                    <a:cubicBezTo>
                      <a:pt x="7352" y="5826"/>
                      <a:pt x="7285" y="5661"/>
                      <a:pt x="7250" y="5495"/>
                    </a:cubicBezTo>
                    <a:cubicBezTo>
                      <a:pt x="7195" y="5292"/>
                      <a:pt x="7186" y="5118"/>
                      <a:pt x="7221" y="4961"/>
                    </a:cubicBezTo>
                    <a:cubicBezTo>
                      <a:pt x="7268" y="4740"/>
                      <a:pt x="7561" y="4429"/>
                      <a:pt x="7782" y="4197"/>
                    </a:cubicBezTo>
                    <a:cubicBezTo>
                      <a:pt x="7985" y="3988"/>
                      <a:pt x="8104" y="3857"/>
                      <a:pt x="8142" y="3747"/>
                    </a:cubicBezTo>
                    <a:cubicBezTo>
                      <a:pt x="8206" y="3535"/>
                      <a:pt x="7948" y="3325"/>
                      <a:pt x="7488" y="2948"/>
                    </a:cubicBezTo>
                    <a:cubicBezTo>
                      <a:pt x="7195" y="2707"/>
                      <a:pt x="6864" y="2431"/>
                      <a:pt x="6669" y="2184"/>
                    </a:cubicBezTo>
                    <a:cubicBezTo>
                      <a:pt x="6541" y="2010"/>
                      <a:pt x="6431" y="1824"/>
                      <a:pt x="6321" y="1632"/>
                    </a:cubicBezTo>
                    <a:cubicBezTo>
                      <a:pt x="6248" y="1513"/>
                      <a:pt x="6173" y="1383"/>
                      <a:pt x="6100" y="1273"/>
                    </a:cubicBezTo>
                    <a:cubicBezTo>
                      <a:pt x="5786" y="787"/>
                      <a:pt x="5365" y="354"/>
                      <a:pt x="4895" y="32"/>
                    </a:cubicBezTo>
                    <a:cubicBezTo>
                      <a:pt x="4866" y="10"/>
                      <a:pt x="4839" y="0"/>
                      <a:pt x="4808" y="0"/>
                    </a:cubicBezTo>
                    <a:close/>
                  </a:path>
                </a:pathLst>
              </a:custGeom>
              <a:solidFill>
                <a:srgbClr val="A476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8"/>
              <p:cNvSpPr/>
              <p:nvPr/>
            </p:nvSpPr>
            <p:spPr>
              <a:xfrm>
                <a:off x="1724722" y="1652339"/>
                <a:ext cx="1079187" cy="1598937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10958" extrusionOk="0">
                    <a:moveTo>
                      <a:pt x="5372" y="1"/>
                    </a:moveTo>
                    <a:cubicBezTo>
                      <a:pt x="4326" y="1"/>
                      <a:pt x="3268" y="456"/>
                      <a:pt x="2575" y="1236"/>
                    </a:cubicBezTo>
                    <a:cubicBezTo>
                      <a:pt x="2429" y="1391"/>
                      <a:pt x="2299" y="1568"/>
                      <a:pt x="2179" y="1733"/>
                    </a:cubicBezTo>
                    <a:cubicBezTo>
                      <a:pt x="2115" y="1815"/>
                      <a:pt x="2043" y="1899"/>
                      <a:pt x="1979" y="1989"/>
                    </a:cubicBezTo>
                    <a:cubicBezTo>
                      <a:pt x="1886" y="2108"/>
                      <a:pt x="1784" y="2219"/>
                      <a:pt x="1683" y="2340"/>
                    </a:cubicBezTo>
                    <a:cubicBezTo>
                      <a:pt x="1537" y="2515"/>
                      <a:pt x="1389" y="2689"/>
                      <a:pt x="1250" y="2872"/>
                    </a:cubicBezTo>
                    <a:cubicBezTo>
                      <a:pt x="617" y="3746"/>
                      <a:pt x="193" y="4740"/>
                      <a:pt x="91" y="5605"/>
                    </a:cubicBezTo>
                    <a:cubicBezTo>
                      <a:pt x="1" y="6424"/>
                      <a:pt x="175" y="7223"/>
                      <a:pt x="350" y="7995"/>
                    </a:cubicBezTo>
                    <a:cubicBezTo>
                      <a:pt x="378" y="8124"/>
                      <a:pt x="405" y="8254"/>
                      <a:pt x="433" y="8391"/>
                    </a:cubicBezTo>
                    <a:cubicBezTo>
                      <a:pt x="533" y="8887"/>
                      <a:pt x="690" y="9468"/>
                      <a:pt x="1021" y="9973"/>
                    </a:cubicBezTo>
                    <a:cubicBezTo>
                      <a:pt x="1380" y="10516"/>
                      <a:pt x="1895" y="10874"/>
                      <a:pt x="2447" y="10949"/>
                    </a:cubicBezTo>
                    <a:cubicBezTo>
                      <a:pt x="2511" y="10958"/>
                      <a:pt x="2575" y="10958"/>
                      <a:pt x="2641" y="10958"/>
                    </a:cubicBezTo>
                    <a:cubicBezTo>
                      <a:pt x="2787" y="10958"/>
                      <a:pt x="2934" y="10929"/>
                      <a:pt x="3054" y="10883"/>
                    </a:cubicBezTo>
                    <a:cubicBezTo>
                      <a:pt x="3376" y="10746"/>
                      <a:pt x="3623" y="10424"/>
                      <a:pt x="3771" y="9945"/>
                    </a:cubicBezTo>
                    <a:cubicBezTo>
                      <a:pt x="3809" y="9834"/>
                      <a:pt x="3835" y="9715"/>
                      <a:pt x="3864" y="9596"/>
                    </a:cubicBezTo>
                    <a:cubicBezTo>
                      <a:pt x="3919" y="9366"/>
                      <a:pt x="3974" y="9146"/>
                      <a:pt x="4076" y="8951"/>
                    </a:cubicBezTo>
                    <a:cubicBezTo>
                      <a:pt x="4131" y="8841"/>
                      <a:pt x="4195" y="8750"/>
                      <a:pt x="4268" y="8640"/>
                    </a:cubicBezTo>
                    <a:cubicBezTo>
                      <a:pt x="4407" y="8437"/>
                      <a:pt x="4544" y="8234"/>
                      <a:pt x="4599" y="7987"/>
                    </a:cubicBezTo>
                    <a:cubicBezTo>
                      <a:pt x="4663" y="7664"/>
                      <a:pt x="4572" y="7362"/>
                      <a:pt x="4488" y="7066"/>
                    </a:cubicBezTo>
                    <a:cubicBezTo>
                      <a:pt x="4471" y="7020"/>
                      <a:pt x="4462" y="6976"/>
                      <a:pt x="4451" y="6929"/>
                    </a:cubicBezTo>
                    <a:cubicBezTo>
                      <a:pt x="4341" y="6552"/>
                      <a:pt x="4352" y="6285"/>
                      <a:pt x="4480" y="6102"/>
                    </a:cubicBezTo>
                    <a:cubicBezTo>
                      <a:pt x="4506" y="6064"/>
                      <a:pt x="4535" y="6026"/>
                      <a:pt x="4572" y="6000"/>
                    </a:cubicBezTo>
                    <a:cubicBezTo>
                      <a:pt x="4590" y="5971"/>
                      <a:pt x="4616" y="5945"/>
                      <a:pt x="4645" y="5916"/>
                    </a:cubicBezTo>
                    <a:cubicBezTo>
                      <a:pt x="4948" y="5550"/>
                      <a:pt x="4976" y="5080"/>
                      <a:pt x="4994" y="4620"/>
                    </a:cubicBezTo>
                    <a:cubicBezTo>
                      <a:pt x="5003" y="4417"/>
                      <a:pt x="5014" y="4205"/>
                      <a:pt x="5049" y="4013"/>
                    </a:cubicBezTo>
                    <a:cubicBezTo>
                      <a:pt x="5142" y="3581"/>
                      <a:pt x="5389" y="3177"/>
                      <a:pt x="5731" y="2901"/>
                    </a:cubicBezTo>
                    <a:cubicBezTo>
                      <a:pt x="5850" y="2808"/>
                      <a:pt x="6016" y="2707"/>
                      <a:pt x="6182" y="2596"/>
                    </a:cubicBezTo>
                    <a:cubicBezTo>
                      <a:pt x="6705" y="2274"/>
                      <a:pt x="7294" y="1899"/>
                      <a:pt x="7358" y="1373"/>
                    </a:cubicBezTo>
                    <a:cubicBezTo>
                      <a:pt x="7396" y="1106"/>
                      <a:pt x="7294" y="839"/>
                      <a:pt x="7056" y="574"/>
                    </a:cubicBezTo>
                    <a:cubicBezTo>
                      <a:pt x="6797" y="298"/>
                      <a:pt x="6402" y="113"/>
                      <a:pt x="5897" y="40"/>
                    </a:cubicBezTo>
                    <a:cubicBezTo>
                      <a:pt x="5723" y="14"/>
                      <a:pt x="5548" y="1"/>
                      <a:pt x="53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8"/>
              <p:cNvSpPr/>
              <p:nvPr/>
            </p:nvSpPr>
            <p:spPr>
              <a:xfrm>
                <a:off x="1292518" y="3397204"/>
                <a:ext cx="1896603" cy="1728947"/>
              </a:xfrm>
              <a:custGeom>
                <a:avLst/>
                <a:gdLst/>
                <a:ahLst/>
                <a:cxnLst/>
                <a:rect l="l" t="t" r="r" b="b"/>
                <a:pathLst>
                  <a:path w="12998" h="11849" extrusionOk="0">
                    <a:moveTo>
                      <a:pt x="5546" y="1"/>
                    </a:moveTo>
                    <a:cubicBezTo>
                      <a:pt x="5488" y="1"/>
                      <a:pt x="5433" y="34"/>
                      <a:pt x="5400" y="84"/>
                    </a:cubicBezTo>
                    <a:cubicBezTo>
                      <a:pt x="5382" y="130"/>
                      <a:pt x="5336" y="176"/>
                      <a:pt x="5298" y="223"/>
                    </a:cubicBezTo>
                    <a:cubicBezTo>
                      <a:pt x="4985" y="554"/>
                      <a:pt x="4645" y="856"/>
                      <a:pt x="4314" y="1152"/>
                    </a:cubicBezTo>
                    <a:cubicBezTo>
                      <a:pt x="4139" y="1309"/>
                      <a:pt x="3965" y="1454"/>
                      <a:pt x="3791" y="1620"/>
                    </a:cubicBezTo>
                    <a:cubicBezTo>
                      <a:pt x="1702" y="3560"/>
                      <a:pt x="250" y="8712"/>
                      <a:pt x="9" y="11683"/>
                    </a:cubicBezTo>
                    <a:cubicBezTo>
                      <a:pt x="0" y="11719"/>
                      <a:pt x="18" y="11765"/>
                      <a:pt x="47" y="11803"/>
                    </a:cubicBezTo>
                    <a:cubicBezTo>
                      <a:pt x="73" y="11829"/>
                      <a:pt x="120" y="11849"/>
                      <a:pt x="166" y="11849"/>
                    </a:cubicBezTo>
                    <a:lnTo>
                      <a:pt x="12832" y="11849"/>
                    </a:lnTo>
                    <a:cubicBezTo>
                      <a:pt x="12876" y="11849"/>
                      <a:pt x="12923" y="11829"/>
                      <a:pt x="12951" y="11794"/>
                    </a:cubicBezTo>
                    <a:cubicBezTo>
                      <a:pt x="12978" y="11765"/>
                      <a:pt x="12998" y="11719"/>
                      <a:pt x="12987" y="11672"/>
                    </a:cubicBezTo>
                    <a:cubicBezTo>
                      <a:pt x="12786" y="9990"/>
                      <a:pt x="11589" y="6055"/>
                      <a:pt x="10799" y="3441"/>
                    </a:cubicBezTo>
                    <a:cubicBezTo>
                      <a:pt x="10477" y="2393"/>
                      <a:pt x="10201" y="1492"/>
                      <a:pt x="10183" y="1335"/>
                    </a:cubicBezTo>
                    <a:lnTo>
                      <a:pt x="10183" y="1289"/>
                    </a:lnTo>
                    <a:cubicBezTo>
                      <a:pt x="10172" y="1216"/>
                      <a:pt x="10117" y="1161"/>
                      <a:pt x="10044" y="1152"/>
                    </a:cubicBezTo>
                    <a:lnTo>
                      <a:pt x="10018" y="1152"/>
                    </a:lnTo>
                    <a:cubicBezTo>
                      <a:pt x="10011" y="1149"/>
                      <a:pt x="10004" y="1148"/>
                      <a:pt x="9996" y="1148"/>
                    </a:cubicBezTo>
                    <a:cubicBezTo>
                      <a:pt x="9981" y="1148"/>
                      <a:pt x="9965" y="1152"/>
                      <a:pt x="9951" y="1152"/>
                    </a:cubicBezTo>
                    <a:cubicBezTo>
                      <a:pt x="9598" y="1260"/>
                      <a:pt x="9214" y="1313"/>
                      <a:pt x="8806" y="1313"/>
                    </a:cubicBezTo>
                    <a:cubicBezTo>
                      <a:pt x="8311" y="1313"/>
                      <a:pt x="7783" y="1234"/>
                      <a:pt x="7239" y="1077"/>
                    </a:cubicBezTo>
                    <a:cubicBezTo>
                      <a:pt x="6495" y="856"/>
                      <a:pt x="6024" y="545"/>
                      <a:pt x="5832" y="112"/>
                    </a:cubicBezTo>
                    <a:cubicBezTo>
                      <a:pt x="5804" y="57"/>
                      <a:pt x="5757" y="28"/>
                      <a:pt x="5702" y="20"/>
                    </a:cubicBezTo>
                    <a:lnTo>
                      <a:pt x="5565" y="2"/>
                    </a:lnTo>
                    <a:cubicBezTo>
                      <a:pt x="5559" y="1"/>
                      <a:pt x="5552" y="1"/>
                      <a:pt x="55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8"/>
              <p:cNvSpPr/>
              <p:nvPr/>
            </p:nvSpPr>
            <p:spPr>
              <a:xfrm>
                <a:off x="1959501" y="4522363"/>
                <a:ext cx="1229626" cy="603796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4138" extrusionOk="0">
                    <a:moveTo>
                      <a:pt x="891" y="0"/>
                    </a:moveTo>
                    <a:cubicBezTo>
                      <a:pt x="877" y="0"/>
                      <a:pt x="861" y="3"/>
                      <a:pt x="846" y="8"/>
                    </a:cubicBezTo>
                    <a:cubicBezTo>
                      <a:pt x="791" y="26"/>
                      <a:pt x="745" y="72"/>
                      <a:pt x="736" y="127"/>
                    </a:cubicBezTo>
                    <a:lnTo>
                      <a:pt x="10" y="3953"/>
                    </a:lnTo>
                    <a:cubicBezTo>
                      <a:pt x="1" y="3999"/>
                      <a:pt x="19" y="4045"/>
                      <a:pt x="47" y="4083"/>
                    </a:cubicBezTo>
                    <a:cubicBezTo>
                      <a:pt x="74" y="4118"/>
                      <a:pt x="120" y="4138"/>
                      <a:pt x="167" y="4138"/>
                    </a:cubicBezTo>
                    <a:lnTo>
                      <a:pt x="8261" y="4138"/>
                    </a:lnTo>
                    <a:cubicBezTo>
                      <a:pt x="8305" y="4138"/>
                      <a:pt x="8352" y="4118"/>
                      <a:pt x="8380" y="4083"/>
                    </a:cubicBezTo>
                    <a:cubicBezTo>
                      <a:pt x="8407" y="4054"/>
                      <a:pt x="8427" y="4008"/>
                      <a:pt x="8416" y="3961"/>
                    </a:cubicBezTo>
                    <a:cubicBezTo>
                      <a:pt x="8360" y="3531"/>
                      <a:pt x="8241" y="2895"/>
                      <a:pt x="8040" y="2096"/>
                    </a:cubicBezTo>
                    <a:cubicBezTo>
                      <a:pt x="8020" y="2021"/>
                      <a:pt x="7956" y="1975"/>
                      <a:pt x="7884" y="1975"/>
                    </a:cubicBezTo>
                    <a:cubicBezTo>
                      <a:pt x="7609" y="1993"/>
                      <a:pt x="7341" y="2002"/>
                      <a:pt x="7081" y="2002"/>
                    </a:cubicBezTo>
                    <a:cubicBezTo>
                      <a:pt x="3202" y="2002"/>
                      <a:pt x="1020" y="62"/>
                      <a:pt x="1003" y="43"/>
                    </a:cubicBezTo>
                    <a:cubicBezTo>
                      <a:pt x="969" y="18"/>
                      <a:pt x="931" y="0"/>
                      <a:pt x="891" y="0"/>
                    </a:cubicBezTo>
                    <a:close/>
                  </a:path>
                </a:pathLst>
              </a:custGeom>
              <a:solidFill>
                <a:srgbClr val="48336E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8"/>
              <p:cNvSpPr/>
              <p:nvPr/>
            </p:nvSpPr>
            <p:spPr>
              <a:xfrm>
                <a:off x="2686894" y="2337707"/>
                <a:ext cx="245867" cy="193921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329" extrusionOk="0">
                    <a:moveTo>
                      <a:pt x="860" y="1"/>
                    </a:moveTo>
                    <a:cubicBezTo>
                      <a:pt x="830" y="1"/>
                      <a:pt x="804" y="10"/>
                      <a:pt x="782" y="16"/>
                    </a:cubicBezTo>
                    <a:cubicBezTo>
                      <a:pt x="627" y="98"/>
                      <a:pt x="241" y="687"/>
                      <a:pt x="20" y="1027"/>
                    </a:cubicBezTo>
                    <a:cubicBezTo>
                      <a:pt x="9" y="1054"/>
                      <a:pt x="0" y="1091"/>
                      <a:pt x="9" y="1129"/>
                    </a:cubicBezTo>
                    <a:cubicBezTo>
                      <a:pt x="9" y="1137"/>
                      <a:pt x="9" y="1146"/>
                      <a:pt x="20" y="1155"/>
                    </a:cubicBezTo>
                    <a:cubicBezTo>
                      <a:pt x="29" y="1175"/>
                      <a:pt x="47" y="1193"/>
                      <a:pt x="64" y="1201"/>
                    </a:cubicBezTo>
                    <a:cubicBezTo>
                      <a:pt x="80" y="1209"/>
                      <a:pt x="277" y="1329"/>
                      <a:pt x="507" y="1329"/>
                    </a:cubicBezTo>
                    <a:cubicBezTo>
                      <a:pt x="564" y="1329"/>
                      <a:pt x="624" y="1321"/>
                      <a:pt x="682" y="1303"/>
                    </a:cubicBezTo>
                    <a:cubicBezTo>
                      <a:pt x="930" y="1230"/>
                      <a:pt x="1554" y="1018"/>
                      <a:pt x="1583" y="1009"/>
                    </a:cubicBezTo>
                    <a:cubicBezTo>
                      <a:pt x="1647" y="990"/>
                      <a:pt x="1685" y="917"/>
                      <a:pt x="1656" y="853"/>
                    </a:cubicBezTo>
                    <a:cubicBezTo>
                      <a:pt x="1642" y="794"/>
                      <a:pt x="1595" y="760"/>
                      <a:pt x="1544" y="760"/>
                    </a:cubicBezTo>
                    <a:cubicBezTo>
                      <a:pt x="1529" y="760"/>
                      <a:pt x="1514" y="763"/>
                      <a:pt x="1499" y="769"/>
                    </a:cubicBezTo>
                    <a:cubicBezTo>
                      <a:pt x="1499" y="769"/>
                      <a:pt x="1481" y="769"/>
                      <a:pt x="1464" y="778"/>
                    </a:cubicBezTo>
                    <a:cubicBezTo>
                      <a:pt x="1362" y="568"/>
                      <a:pt x="1124" y="89"/>
                      <a:pt x="930" y="16"/>
                    </a:cubicBezTo>
                    <a:cubicBezTo>
                      <a:pt x="904" y="5"/>
                      <a:pt x="881" y="1"/>
                      <a:pt x="8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8"/>
              <p:cNvSpPr/>
              <p:nvPr/>
            </p:nvSpPr>
            <p:spPr>
              <a:xfrm>
                <a:off x="2779696" y="2302979"/>
                <a:ext cx="142121" cy="177287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15" extrusionOk="0">
                    <a:moveTo>
                      <a:pt x="294" y="1"/>
                    </a:moveTo>
                    <a:cubicBezTo>
                      <a:pt x="263" y="1"/>
                      <a:pt x="231" y="7"/>
                      <a:pt x="201" y="22"/>
                    </a:cubicBezTo>
                    <a:cubicBezTo>
                      <a:pt x="0" y="124"/>
                      <a:pt x="55" y="475"/>
                      <a:pt x="183" y="751"/>
                    </a:cubicBezTo>
                    <a:cubicBezTo>
                      <a:pt x="301" y="993"/>
                      <a:pt x="491" y="1214"/>
                      <a:pt x="676" y="1214"/>
                    </a:cubicBezTo>
                    <a:cubicBezTo>
                      <a:pt x="708" y="1214"/>
                      <a:pt x="741" y="1207"/>
                      <a:pt x="773" y="1192"/>
                    </a:cubicBezTo>
                    <a:cubicBezTo>
                      <a:pt x="973" y="1100"/>
                      <a:pt x="918" y="751"/>
                      <a:pt x="781" y="464"/>
                    </a:cubicBezTo>
                    <a:cubicBezTo>
                      <a:pt x="663" y="222"/>
                      <a:pt x="473" y="1"/>
                      <a:pt x="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8"/>
              <p:cNvSpPr/>
              <p:nvPr/>
            </p:nvSpPr>
            <p:spPr>
              <a:xfrm>
                <a:off x="2655960" y="2283426"/>
                <a:ext cx="220478" cy="24397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672" extrusionOk="0">
                    <a:moveTo>
                      <a:pt x="1381" y="0"/>
                    </a:moveTo>
                    <a:cubicBezTo>
                      <a:pt x="1375" y="0"/>
                      <a:pt x="1369" y="1"/>
                      <a:pt x="1362" y="2"/>
                    </a:cubicBezTo>
                    <a:cubicBezTo>
                      <a:pt x="1049" y="37"/>
                      <a:pt x="764" y="258"/>
                      <a:pt x="543" y="653"/>
                    </a:cubicBezTo>
                    <a:cubicBezTo>
                      <a:pt x="497" y="728"/>
                      <a:pt x="462" y="810"/>
                      <a:pt x="415" y="894"/>
                    </a:cubicBezTo>
                    <a:cubicBezTo>
                      <a:pt x="314" y="1106"/>
                      <a:pt x="212" y="1298"/>
                      <a:pt x="56" y="1454"/>
                    </a:cubicBezTo>
                    <a:cubicBezTo>
                      <a:pt x="11" y="1492"/>
                      <a:pt x="0" y="1547"/>
                      <a:pt x="29" y="1602"/>
                    </a:cubicBezTo>
                    <a:cubicBezTo>
                      <a:pt x="29" y="1611"/>
                      <a:pt x="38" y="1620"/>
                      <a:pt x="47" y="1629"/>
                    </a:cubicBezTo>
                    <a:cubicBezTo>
                      <a:pt x="76" y="1657"/>
                      <a:pt x="110" y="1671"/>
                      <a:pt x="144" y="1671"/>
                    </a:cubicBezTo>
                    <a:cubicBezTo>
                      <a:pt x="175" y="1671"/>
                      <a:pt x="206" y="1660"/>
                      <a:pt x="232" y="1637"/>
                    </a:cubicBezTo>
                    <a:cubicBezTo>
                      <a:pt x="415" y="1454"/>
                      <a:pt x="535" y="1225"/>
                      <a:pt x="645" y="1013"/>
                    </a:cubicBezTo>
                    <a:cubicBezTo>
                      <a:pt x="682" y="929"/>
                      <a:pt x="718" y="856"/>
                      <a:pt x="764" y="783"/>
                    </a:cubicBezTo>
                    <a:cubicBezTo>
                      <a:pt x="894" y="562"/>
                      <a:pt x="1104" y="287"/>
                      <a:pt x="1391" y="249"/>
                    </a:cubicBezTo>
                    <a:cubicBezTo>
                      <a:pt x="1464" y="249"/>
                      <a:pt x="1510" y="185"/>
                      <a:pt x="1501" y="112"/>
                    </a:cubicBezTo>
                    <a:cubicBezTo>
                      <a:pt x="1491" y="45"/>
                      <a:pt x="1438" y="0"/>
                      <a:pt x="1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8"/>
              <p:cNvSpPr/>
              <p:nvPr/>
            </p:nvSpPr>
            <p:spPr>
              <a:xfrm>
                <a:off x="2556737" y="2207987"/>
                <a:ext cx="265857" cy="114397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784" extrusionOk="0">
                    <a:moveTo>
                      <a:pt x="1436" y="0"/>
                    </a:moveTo>
                    <a:cubicBezTo>
                      <a:pt x="1394" y="0"/>
                      <a:pt x="1353" y="2"/>
                      <a:pt x="1316" y="11"/>
                    </a:cubicBezTo>
                    <a:cubicBezTo>
                      <a:pt x="1159" y="31"/>
                      <a:pt x="1003" y="104"/>
                      <a:pt x="883" y="205"/>
                    </a:cubicBezTo>
                    <a:cubicBezTo>
                      <a:pt x="773" y="287"/>
                      <a:pt x="672" y="389"/>
                      <a:pt x="552" y="464"/>
                    </a:cubicBezTo>
                    <a:cubicBezTo>
                      <a:pt x="488" y="499"/>
                      <a:pt x="424" y="536"/>
                      <a:pt x="349" y="554"/>
                    </a:cubicBezTo>
                    <a:cubicBezTo>
                      <a:pt x="276" y="592"/>
                      <a:pt x="204" y="600"/>
                      <a:pt x="120" y="600"/>
                    </a:cubicBezTo>
                    <a:cubicBezTo>
                      <a:pt x="1" y="600"/>
                      <a:pt x="1" y="784"/>
                      <a:pt x="120" y="784"/>
                    </a:cubicBezTo>
                    <a:cubicBezTo>
                      <a:pt x="285" y="784"/>
                      <a:pt x="424" y="740"/>
                      <a:pt x="570" y="664"/>
                    </a:cubicBezTo>
                    <a:cubicBezTo>
                      <a:pt x="691" y="600"/>
                      <a:pt x="811" y="519"/>
                      <a:pt x="912" y="417"/>
                    </a:cubicBezTo>
                    <a:cubicBezTo>
                      <a:pt x="1011" y="325"/>
                      <a:pt x="1122" y="252"/>
                      <a:pt x="1252" y="214"/>
                    </a:cubicBezTo>
                    <a:cubicBezTo>
                      <a:pt x="1287" y="205"/>
                      <a:pt x="1316" y="197"/>
                      <a:pt x="1354" y="188"/>
                    </a:cubicBezTo>
                    <a:lnTo>
                      <a:pt x="1583" y="188"/>
                    </a:lnTo>
                    <a:cubicBezTo>
                      <a:pt x="1601" y="197"/>
                      <a:pt x="1638" y="188"/>
                      <a:pt x="1656" y="205"/>
                    </a:cubicBezTo>
                    <a:cubicBezTo>
                      <a:pt x="1676" y="220"/>
                      <a:pt x="1702" y="230"/>
                      <a:pt x="1727" y="230"/>
                    </a:cubicBezTo>
                    <a:cubicBezTo>
                      <a:pt x="1748" y="230"/>
                      <a:pt x="1768" y="223"/>
                      <a:pt x="1784" y="205"/>
                    </a:cubicBezTo>
                    <a:cubicBezTo>
                      <a:pt x="1822" y="168"/>
                      <a:pt x="1822" y="104"/>
                      <a:pt x="1784" y="77"/>
                    </a:cubicBezTo>
                    <a:cubicBezTo>
                      <a:pt x="1720" y="22"/>
                      <a:pt x="1647" y="11"/>
                      <a:pt x="1563" y="2"/>
                    </a:cubicBezTo>
                    <a:cubicBezTo>
                      <a:pt x="1523" y="2"/>
                      <a:pt x="1479" y="0"/>
                      <a:pt x="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8"/>
              <p:cNvSpPr/>
              <p:nvPr/>
            </p:nvSpPr>
            <p:spPr>
              <a:xfrm>
                <a:off x="2356685" y="2525647"/>
                <a:ext cx="189544" cy="34231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346" extrusionOk="0">
                    <a:moveTo>
                      <a:pt x="541" y="0"/>
                    </a:moveTo>
                    <a:cubicBezTo>
                      <a:pt x="503" y="0"/>
                      <a:pt x="462" y="5"/>
                      <a:pt x="425" y="15"/>
                    </a:cubicBezTo>
                    <a:cubicBezTo>
                      <a:pt x="369" y="33"/>
                      <a:pt x="314" y="61"/>
                      <a:pt x="259" y="97"/>
                    </a:cubicBezTo>
                    <a:cubicBezTo>
                      <a:pt x="213" y="134"/>
                      <a:pt x="186" y="189"/>
                      <a:pt x="149" y="236"/>
                    </a:cubicBezTo>
                    <a:cubicBezTo>
                      <a:pt x="76" y="337"/>
                      <a:pt x="47" y="483"/>
                      <a:pt x="29" y="604"/>
                    </a:cubicBezTo>
                    <a:cubicBezTo>
                      <a:pt x="10" y="741"/>
                      <a:pt x="1" y="880"/>
                      <a:pt x="1" y="1017"/>
                    </a:cubicBezTo>
                    <a:cubicBezTo>
                      <a:pt x="1" y="1284"/>
                      <a:pt x="65" y="1543"/>
                      <a:pt x="186" y="1781"/>
                    </a:cubicBezTo>
                    <a:cubicBezTo>
                      <a:pt x="241" y="1882"/>
                      <a:pt x="314" y="1984"/>
                      <a:pt x="396" y="2074"/>
                    </a:cubicBezTo>
                    <a:cubicBezTo>
                      <a:pt x="433" y="2121"/>
                      <a:pt x="480" y="2158"/>
                      <a:pt x="526" y="2194"/>
                    </a:cubicBezTo>
                    <a:cubicBezTo>
                      <a:pt x="581" y="2231"/>
                      <a:pt x="636" y="2278"/>
                      <a:pt x="692" y="2304"/>
                    </a:cubicBezTo>
                    <a:cubicBezTo>
                      <a:pt x="748" y="2333"/>
                      <a:pt x="814" y="2346"/>
                      <a:pt x="881" y="2346"/>
                    </a:cubicBezTo>
                    <a:cubicBezTo>
                      <a:pt x="965" y="2346"/>
                      <a:pt x="1052" y="2326"/>
                      <a:pt x="1124" y="2295"/>
                    </a:cubicBezTo>
                    <a:cubicBezTo>
                      <a:pt x="1261" y="2240"/>
                      <a:pt x="1279" y="2094"/>
                      <a:pt x="1290" y="1955"/>
                    </a:cubicBezTo>
                    <a:cubicBezTo>
                      <a:pt x="1299" y="1909"/>
                      <a:pt x="1243" y="1863"/>
                      <a:pt x="1197" y="1863"/>
                    </a:cubicBezTo>
                    <a:cubicBezTo>
                      <a:pt x="1151" y="1863"/>
                      <a:pt x="1113" y="1909"/>
                      <a:pt x="1104" y="1955"/>
                    </a:cubicBezTo>
                    <a:cubicBezTo>
                      <a:pt x="1104" y="2002"/>
                      <a:pt x="1104" y="2039"/>
                      <a:pt x="1096" y="2074"/>
                    </a:cubicBezTo>
                    <a:cubicBezTo>
                      <a:pt x="1078" y="2112"/>
                      <a:pt x="1058" y="2130"/>
                      <a:pt x="1023" y="2139"/>
                    </a:cubicBezTo>
                    <a:cubicBezTo>
                      <a:pt x="981" y="2153"/>
                      <a:pt x="934" y="2162"/>
                      <a:pt x="888" y="2162"/>
                    </a:cubicBezTo>
                    <a:cubicBezTo>
                      <a:pt x="842" y="2162"/>
                      <a:pt x="796" y="2153"/>
                      <a:pt x="756" y="2130"/>
                    </a:cubicBezTo>
                    <a:cubicBezTo>
                      <a:pt x="581" y="2028"/>
                      <a:pt x="451" y="1874"/>
                      <a:pt x="352" y="1697"/>
                    </a:cubicBezTo>
                    <a:cubicBezTo>
                      <a:pt x="250" y="1523"/>
                      <a:pt x="195" y="1311"/>
                      <a:pt x="186" y="1101"/>
                    </a:cubicBezTo>
                    <a:cubicBezTo>
                      <a:pt x="186" y="889"/>
                      <a:pt x="186" y="660"/>
                      <a:pt x="250" y="448"/>
                    </a:cubicBezTo>
                    <a:cubicBezTo>
                      <a:pt x="277" y="364"/>
                      <a:pt x="332" y="262"/>
                      <a:pt x="407" y="218"/>
                    </a:cubicBezTo>
                    <a:cubicBezTo>
                      <a:pt x="462" y="189"/>
                      <a:pt x="497" y="189"/>
                      <a:pt x="553" y="189"/>
                    </a:cubicBezTo>
                    <a:cubicBezTo>
                      <a:pt x="599" y="189"/>
                      <a:pt x="672" y="189"/>
                      <a:pt x="700" y="207"/>
                    </a:cubicBezTo>
                    <a:cubicBezTo>
                      <a:pt x="717" y="218"/>
                      <a:pt x="733" y="222"/>
                      <a:pt x="748" y="222"/>
                    </a:cubicBezTo>
                    <a:cubicBezTo>
                      <a:pt x="826" y="222"/>
                      <a:pt x="876" y="99"/>
                      <a:pt x="793" y="53"/>
                    </a:cubicBezTo>
                    <a:cubicBezTo>
                      <a:pt x="747" y="15"/>
                      <a:pt x="683" y="15"/>
                      <a:pt x="617" y="6"/>
                    </a:cubicBezTo>
                    <a:cubicBezTo>
                      <a:pt x="594" y="3"/>
                      <a:pt x="568" y="0"/>
                      <a:pt x="5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8"/>
              <p:cNvSpPr/>
              <p:nvPr/>
            </p:nvSpPr>
            <p:spPr>
              <a:xfrm>
                <a:off x="2424099" y="2596562"/>
                <a:ext cx="83172" cy="157734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081" extrusionOk="0">
                    <a:moveTo>
                      <a:pt x="181" y="0"/>
                    </a:moveTo>
                    <a:cubicBezTo>
                      <a:pt x="150" y="0"/>
                      <a:pt x="121" y="15"/>
                      <a:pt x="110" y="43"/>
                    </a:cubicBezTo>
                    <a:cubicBezTo>
                      <a:pt x="64" y="136"/>
                      <a:pt x="9" y="238"/>
                      <a:pt x="0" y="339"/>
                    </a:cubicBezTo>
                    <a:cubicBezTo>
                      <a:pt x="0" y="449"/>
                      <a:pt x="91" y="531"/>
                      <a:pt x="174" y="586"/>
                    </a:cubicBezTo>
                    <a:cubicBezTo>
                      <a:pt x="247" y="633"/>
                      <a:pt x="331" y="670"/>
                      <a:pt x="366" y="743"/>
                    </a:cubicBezTo>
                    <a:cubicBezTo>
                      <a:pt x="375" y="770"/>
                      <a:pt x="386" y="816"/>
                      <a:pt x="386" y="845"/>
                    </a:cubicBezTo>
                    <a:cubicBezTo>
                      <a:pt x="375" y="880"/>
                      <a:pt x="340" y="909"/>
                      <a:pt x="320" y="946"/>
                    </a:cubicBezTo>
                    <a:cubicBezTo>
                      <a:pt x="282" y="1015"/>
                      <a:pt x="345" y="1081"/>
                      <a:pt x="409" y="1081"/>
                    </a:cubicBezTo>
                    <a:cubicBezTo>
                      <a:pt x="438" y="1081"/>
                      <a:pt x="466" y="1068"/>
                      <a:pt x="486" y="1037"/>
                    </a:cubicBezTo>
                    <a:cubicBezTo>
                      <a:pt x="506" y="1001"/>
                      <a:pt x="523" y="973"/>
                      <a:pt x="541" y="926"/>
                    </a:cubicBezTo>
                    <a:cubicBezTo>
                      <a:pt x="561" y="891"/>
                      <a:pt x="570" y="845"/>
                      <a:pt x="561" y="798"/>
                    </a:cubicBezTo>
                    <a:cubicBezTo>
                      <a:pt x="552" y="688"/>
                      <a:pt x="514" y="604"/>
                      <a:pt x="430" y="531"/>
                    </a:cubicBezTo>
                    <a:cubicBezTo>
                      <a:pt x="395" y="505"/>
                      <a:pt x="349" y="476"/>
                      <a:pt x="302" y="449"/>
                    </a:cubicBezTo>
                    <a:cubicBezTo>
                      <a:pt x="265" y="430"/>
                      <a:pt x="230" y="403"/>
                      <a:pt x="201" y="366"/>
                    </a:cubicBezTo>
                    <a:cubicBezTo>
                      <a:pt x="174" y="339"/>
                      <a:pt x="192" y="310"/>
                      <a:pt x="201" y="284"/>
                    </a:cubicBezTo>
                    <a:cubicBezTo>
                      <a:pt x="221" y="238"/>
                      <a:pt x="247" y="182"/>
                      <a:pt x="265" y="136"/>
                    </a:cubicBezTo>
                    <a:cubicBezTo>
                      <a:pt x="285" y="90"/>
                      <a:pt x="285" y="43"/>
                      <a:pt x="238" y="17"/>
                    </a:cubicBezTo>
                    <a:cubicBezTo>
                      <a:pt x="221" y="6"/>
                      <a:pt x="200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>
                <a:off x="2924737" y="2717380"/>
                <a:ext cx="183853" cy="172034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79" extrusionOk="0">
                    <a:moveTo>
                      <a:pt x="1157" y="0"/>
                    </a:moveTo>
                    <a:cubicBezTo>
                      <a:pt x="1133" y="0"/>
                      <a:pt x="1108" y="10"/>
                      <a:pt x="1083" y="25"/>
                    </a:cubicBezTo>
                    <a:cubicBezTo>
                      <a:pt x="993" y="107"/>
                      <a:pt x="891" y="173"/>
                      <a:pt x="798" y="255"/>
                    </a:cubicBezTo>
                    <a:cubicBezTo>
                      <a:pt x="708" y="328"/>
                      <a:pt x="615" y="403"/>
                      <a:pt x="523" y="493"/>
                    </a:cubicBezTo>
                    <a:lnTo>
                      <a:pt x="275" y="743"/>
                    </a:lnTo>
                    <a:cubicBezTo>
                      <a:pt x="238" y="789"/>
                      <a:pt x="191" y="836"/>
                      <a:pt x="156" y="880"/>
                    </a:cubicBezTo>
                    <a:cubicBezTo>
                      <a:pt x="136" y="908"/>
                      <a:pt x="119" y="926"/>
                      <a:pt x="101" y="955"/>
                    </a:cubicBezTo>
                    <a:cubicBezTo>
                      <a:pt x="81" y="972"/>
                      <a:pt x="72" y="1010"/>
                      <a:pt x="63" y="1019"/>
                    </a:cubicBezTo>
                    <a:cubicBezTo>
                      <a:pt x="0" y="1089"/>
                      <a:pt x="59" y="1179"/>
                      <a:pt x="127" y="1179"/>
                    </a:cubicBezTo>
                    <a:cubicBezTo>
                      <a:pt x="149" y="1179"/>
                      <a:pt x="171" y="1169"/>
                      <a:pt x="191" y="1147"/>
                    </a:cubicBezTo>
                    <a:cubicBezTo>
                      <a:pt x="229" y="1111"/>
                      <a:pt x="247" y="1056"/>
                      <a:pt x="284" y="1010"/>
                    </a:cubicBezTo>
                    <a:cubicBezTo>
                      <a:pt x="322" y="972"/>
                      <a:pt x="357" y="926"/>
                      <a:pt x="403" y="880"/>
                    </a:cubicBezTo>
                    <a:cubicBezTo>
                      <a:pt x="487" y="789"/>
                      <a:pt x="569" y="705"/>
                      <a:pt x="653" y="624"/>
                    </a:cubicBezTo>
                    <a:cubicBezTo>
                      <a:pt x="743" y="540"/>
                      <a:pt x="836" y="467"/>
                      <a:pt x="929" y="383"/>
                    </a:cubicBezTo>
                    <a:cubicBezTo>
                      <a:pt x="1019" y="310"/>
                      <a:pt x="1121" y="237"/>
                      <a:pt x="1222" y="153"/>
                    </a:cubicBezTo>
                    <a:cubicBezTo>
                      <a:pt x="1260" y="127"/>
                      <a:pt x="1249" y="63"/>
                      <a:pt x="1222" y="25"/>
                    </a:cubicBezTo>
                    <a:cubicBezTo>
                      <a:pt x="1201" y="8"/>
                      <a:pt x="1179" y="0"/>
                      <a:pt x="1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>
                <a:off x="1947390" y="4339530"/>
                <a:ext cx="183999" cy="804138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511" extrusionOk="0">
                    <a:moveTo>
                      <a:pt x="1133" y="1"/>
                    </a:moveTo>
                    <a:cubicBezTo>
                      <a:pt x="1086" y="1"/>
                      <a:pt x="1031" y="47"/>
                      <a:pt x="1040" y="93"/>
                    </a:cubicBezTo>
                    <a:cubicBezTo>
                      <a:pt x="1077" y="451"/>
                      <a:pt x="958" y="791"/>
                      <a:pt x="865" y="1131"/>
                    </a:cubicBezTo>
                    <a:cubicBezTo>
                      <a:pt x="773" y="1473"/>
                      <a:pt x="682" y="1813"/>
                      <a:pt x="598" y="2162"/>
                    </a:cubicBezTo>
                    <a:cubicBezTo>
                      <a:pt x="424" y="2841"/>
                      <a:pt x="267" y="3532"/>
                      <a:pt x="148" y="4221"/>
                    </a:cubicBezTo>
                    <a:cubicBezTo>
                      <a:pt x="84" y="4618"/>
                      <a:pt x="38" y="5022"/>
                      <a:pt x="0" y="5417"/>
                    </a:cubicBezTo>
                    <a:cubicBezTo>
                      <a:pt x="0" y="5473"/>
                      <a:pt x="46" y="5510"/>
                      <a:pt x="93" y="5510"/>
                    </a:cubicBezTo>
                    <a:cubicBezTo>
                      <a:pt x="148" y="5510"/>
                      <a:pt x="186" y="5473"/>
                      <a:pt x="186" y="5417"/>
                    </a:cubicBezTo>
                    <a:cubicBezTo>
                      <a:pt x="241" y="4718"/>
                      <a:pt x="360" y="4020"/>
                      <a:pt x="508" y="3329"/>
                    </a:cubicBezTo>
                    <a:cubicBezTo>
                      <a:pt x="653" y="2641"/>
                      <a:pt x="839" y="1958"/>
                      <a:pt x="1022" y="1279"/>
                    </a:cubicBezTo>
                    <a:cubicBezTo>
                      <a:pt x="1124" y="892"/>
                      <a:pt x="1261" y="497"/>
                      <a:pt x="1225" y="93"/>
                    </a:cubicBezTo>
                    <a:cubicBezTo>
                      <a:pt x="1214" y="47"/>
                      <a:pt x="1179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8"/>
            <p:cNvGrpSpPr/>
            <p:nvPr/>
          </p:nvGrpSpPr>
          <p:grpSpPr>
            <a:xfrm rot="1367402">
              <a:off x="5210510" y="528774"/>
              <a:ext cx="1717523" cy="1166255"/>
              <a:chOff x="5987225" y="248761"/>
              <a:chExt cx="2139201" cy="1452588"/>
            </a:xfrm>
          </p:grpSpPr>
          <p:sp>
            <p:nvSpPr>
              <p:cNvPr id="78" name="Google Shape;78;p8"/>
              <p:cNvSpPr/>
              <p:nvPr/>
            </p:nvSpPr>
            <p:spPr>
              <a:xfrm rot="1015047" flipH="1">
                <a:off x="6733771" y="306222"/>
                <a:ext cx="555081" cy="107688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3106" extrusionOk="0">
                    <a:moveTo>
                      <a:pt x="607" y="0"/>
                    </a:moveTo>
                    <a:cubicBezTo>
                      <a:pt x="577" y="0"/>
                      <a:pt x="549" y="16"/>
                      <a:pt x="525" y="46"/>
                    </a:cubicBezTo>
                    <a:lnTo>
                      <a:pt x="23" y="643"/>
                    </a:lnTo>
                    <a:cubicBezTo>
                      <a:pt x="12" y="665"/>
                      <a:pt x="1" y="688"/>
                      <a:pt x="1" y="713"/>
                    </a:cubicBezTo>
                    <a:lnTo>
                      <a:pt x="1" y="2089"/>
                    </a:lnTo>
                    <a:cubicBezTo>
                      <a:pt x="1" y="2136"/>
                      <a:pt x="23" y="2173"/>
                      <a:pt x="71" y="2195"/>
                    </a:cubicBezTo>
                    <a:cubicBezTo>
                      <a:pt x="83" y="2199"/>
                      <a:pt x="97" y="2202"/>
                      <a:pt x="112" y="2202"/>
                    </a:cubicBezTo>
                    <a:cubicBezTo>
                      <a:pt x="138" y="2202"/>
                      <a:pt x="165" y="2194"/>
                      <a:pt x="186" y="2173"/>
                    </a:cubicBezTo>
                    <a:lnTo>
                      <a:pt x="724" y="1705"/>
                    </a:lnTo>
                    <a:lnTo>
                      <a:pt x="642" y="2988"/>
                    </a:lnTo>
                    <a:cubicBezTo>
                      <a:pt x="631" y="3047"/>
                      <a:pt x="676" y="3094"/>
                      <a:pt x="735" y="3105"/>
                    </a:cubicBezTo>
                    <a:lnTo>
                      <a:pt x="746" y="3105"/>
                    </a:lnTo>
                    <a:cubicBezTo>
                      <a:pt x="794" y="3105"/>
                      <a:pt x="841" y="3069"/>
                      <a:pt x="853" y="3024"/>
                    </a:cubicBezTo>
                    <a:lnTo>
                      <a:pt x="1587" y="478"/>
                    </a:lnTo>
                    <a:cubicBezTo>
                      <a:pt x="1601" y="433"/>
                      <a:pt x="1587" y="385"/>
                      <a:pt x="1553" y="363"/>
                    </a:cubicBezTo>
                    <a:cubicBezTo>
                      <a:pt x="1533" y="343"/>
                      <a:pt x="1511" y="334"/>
                      <a:pt x="1487" y="334"/>
                    </a:cubicBezTo>
                    <a:cubicBezTo>
                      <a:pt x="1467" y="334"/>
                      <a:pt x="1446" y="340"/>
                      <a:pt x="1424" y="352"/>
                    </a:cubicBezTo>
                    <a:lnTo>
                      <a:pt x="676" y="842"/>
                    </a:lnTo>
                    <a:lnTo>
                      <a:pt x="724" y="116"/>
                    </a:lnTo>
                    <a:cubicBezTo>
                      <a:pt x="724" y="72"/>
                      <a:pt x="701" y="24"/>
                      <a:pt x="654" y="13"/>
                    </a:cubicBezTo>
                    <a:cubicBezTo>
                      <a:pt x="638" y="4"/>
                      <a:pt x="622" y="0"/>
                      <a:pt x="60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8"/>
              <p:cNvSpPr/>
              <p:nvPr/>
            </p:nvSpPr>
            <p:spPr>
              <a:xfrm rot="-1700192" flipH="1">
                <a:off x="6135991" y="766209"/>
                <a:ext cx="357035" cy="716983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54" extrusionOk="0">
                    <a:moveTo>
                      <a:pt x="443" y="0"/>
                    </a:moveTo>
                    <a:cubicBezTo>
                      <a:pt x="398" y="0"/>
                      <a:pt x="350" y="23"/>
                      <a:pt x="328" y="59"/>
                    </a:cubicBezTo>
                    <a:lnTo>
                      <a:pt x="11" y="782"/>
                    </a:lnTo>
                    <a:cubicBezTo>
                      <a:pt x="0" y="804"/>
                      <a:pt x="0" y="830"/>
                      <a:pt x="11" y="852"/>
                    </a:cubicBezTo>
                    <a:lnTo>
                      <a:pt x="384" y="2183"/>
                    </a:lnTo>
                    <a:cubicBezTo>
                      <a:pt x="398" y="2219"/>
                      <a:pt x="432" y="2253"/>
                      <a:pt x="479" y="2253"/>
                    </a:cubicBezTo>
                    <a:cubicBezTo>
                      <a:pt x="485" y="2255"/>
                      <a:pt x="491" y="2256"/>
                      <a:pt x="498" y="2256"/>
                    </a:cubicBezTo>
                    <a:cubicBezTo>
                      <a:pt x="529" y="2256"/>
                      <a:pt x="564" y="2235"/>
                      <a:pt x="583" y="2205"/>
                    </a:cubicBezTo>
                    <a:lnTo>
                      <a:pt x="969" y="1611"/>
                    </a:lnTo>
                    <a:lnTo>
                      <a:pt x="1250" y="2872"/>
                    </a:lnTo>
                    <a:cubicBezTo>
                      <a:pt x="1250" y="2919"/>
                      <a:pt x="1294" y="2953"/>
                      <a:pt x="1353" y="2953"/>
                    </a:cubicBezTo>
                    <a:lnTo>
                      <a:pt x="1364" y="2953"/>
                    </a:lnTo>
                    <a:cubicBezTo>
                      <a:pt x="1423" y="2942"/>
                      <a:pt x="1460" y="2894"/>
                      <a:pt x="1460" y="2849"/>
                    </a:cubicBezTo>
                    <a:lnTo>
                      <a:pt x="1471" y="188"/>
                    </a:lnTo>
                    <a:cubicBezTo>
                      <a:pt x="1471" y="140"/>
                      <a:pt x="1434" y="104"/>
                      <a:pt x="1401" y="93"/>
                    </a:cubicBezTo>
                    <a:cubicBezTo>
                      <a:pt x="1384" y="85"/>
                      <a:pt x="1368" y="81"/>
                      <a:pt x="1352" y="81"/>
                    </a:cubicBezTo>
                    <a:cubicBezTo>
                      <a:pt x="1323" y="81"/>
                      <a:pt x="1296" y="94"/>
                      <a:pt x="1272" y="118"/>
                    </a:cubicBezTo>
                    <a:lnTo>
                      <a:pt x="689" y="793"/>
                    </a:lnTo>
                    <a:lnTo>
                      <a:pt x="538" y="82"/>
                    </a:lnTo>
                    <a:cubicBezTo>
                      <a:pt x="524" y="34"/>
                      <a:pt x="490" y="0"/>
                      <a:pt x="44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8"/>
              <p:cNvSpPr/>
              <p:nvPr/>
            </p:nvSpPr>
            <p:spPr>
              <a:xfrm rot="1876564" flipH="1">
                <a:off x="7512788" y="802500"/>
                <a:ext cx="423602" cy="850698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54" extrusionOk="0">
                    <a:moveTo>
                      <a:pt x="443" y="0"/>
                    </a:moveTo>
                    <a:cubicBezTo>
                      <a:pt x="398" y="0"/>
                      <a:pt x="350" y="23"/>
                      <a:pt x="328" y="59"/>
                    </a:cubicBezTo>
                    <a:lnTo>
                      <a:pt x="11" y="782"/>
                    </a:lnTo>
                    <a:cubicBezTo>
                      <a:pt x="0" y="804"/>
                      <a:pt x="0" y="830"/>
                      <a:pt x="11" y="852"/>
                    </a:cubicBezTo>
                    <a:lnTo>
                      <a:pt x="384" y="2183"/>
                    </a:lnTo>
                    <a:cubicBezTo>
                      <a:pt x="398" y="2219"/>
                      <a:pt x="432" y="2253"/>
                      <a:pt x="479" y="2253"/>
                    </a:cubicBezTo>
                    <a:cubicBezTo>
                      <a:pt x="485" y="2255"/>
                      <a:pt x="491" y="2256"/>
                      <a:pt x="498" y="2256"/>
                    </a:cubicBezTo>
                    <a:cubicBezTo>
                      <a:pt x="529" y="2256"/>
                      <a:pt x="564" y="2235"/>
                      <a:pt x="583" y="2205"/>
                    </a:cubicBezTo>
                    <a:lnTo>
                      <a:pt x="969" y="1611"/>
                    </a:lnTo>
                    <a:lnTo>
                      <a:pt x="1250" y="2872"/>
                    </a:lnTo>
                    <a:cubicBezTo>
                      <a:pt x="1250" y="2919"/>
                      <a:pt x="1294" y="2953"/>
                      <a:pt x="1353" y="2953"/>
                    </a:cubicBezTo>
                    <a:lnTo>
                      <a:pt x="1364" y="2953"/>
                    </a:lnTo>
                    <a:cubicBezTo>
                      <a:pt x="1423" y="2942"/>
                      <a:pt x="1460" y="2894"/>
                      <a:pt x="1460" y="2849"/>
                    </a:cubicBezTo>
                    <a:lnTo>
                      <a:pt x="1471" y="188"/>
                    </a:lnTo>
                    <a:cubicBezTo>
                      <a:pt x="1471" y="140"/>
                      <a:pt x="1434" y="104"/>
                      <a:pt x="1401" y="93"/>
                    </a:cubicBezTo>
                    <a:cubicBezTo>
                      <a:pt x="1384" y="85"/>
                      <a:pt x="1368" y="81"/>
                      <a:pt x="1352" y="81"/>
                    </a:cubicBezTo>
                    <a:cubicBezTo>
                      <a:pt x="1323" y="81"/>
                      <a:pt x="1296" y="94"/>
                      <a:pt x="1272" y="118"/>
                    </a:cubicBezTo>
                    <a:lnTo>
                      <a:pt x="689" y="793"/>
                    </a:lnTo>
                    <a:lnTo>
                      <a:pt x="538" y="82"/>
                    </a:lnTo>
                    <a:cubicBezTo>
                      <a:pt x="524" y="34"/>
                      <a:pt x="490" y="0"/>
                      <a:pt x="44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 rot="10800000" flipH="1">
            <a:off x="-11" y="3291157"/>
            <a:ext cx="3151864" cy="1858970"/>
          </a:xfrm>
          <a:custGeom>
            <a:avLst/>
            <a:gdLst/>
            <a:ahLst/>
            <a:cxnLst/>
            <a:rect l="l" t="t" r="r" b="b"/>
            <a:pathLst>
              <a:path w="27093" h="13039" extrusionOk="0">
                <a:moveTo>
                  <a:pt x="0" y="0"/>
                </a:moveTo>
                <a:lnTo>
                  <a:pt x="0" y="13038"/>
                </a:lnTo>
                <a:cubicBezTo>
                  <a:pt x="0" y="13038"/>
                  <a:pt x="3572" y="8113"/>
                  <a:pt x="6771" y="7074"/>
                </a:cubicBezTo>
                <a:cubicBezTo>
                  <a:pt x="9956" y="6035"/>
                  <a:pt x="14940" y="6864"/>
                  <a:pt x="20543" y="4376"/>
                </a:cubicBezTo>
                <a:cubicBezTo>
                  <a:pt x="23986" y="2847"/>
                  <a:pt x="27093" y="0"/>
                  <a:pt x="270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323950" y="1563449"/>
            <a:ext cx="3876300" cy="11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324011" y="2674739"/>
            <a:ext cx="38763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/>
          <p:nvPr/>
        </p:nvSpPr>
        <p:spPr>
          <a:xfrm rot="1395165">
            <a:off x="-1002588" y="3651398"/>
            <a:ext cx="5559543" cy="820375"/>
          </a:xfrm>
          <a:custGeom>
            <a:avLst/>
            <a:gdLst/>
            <a:ahLst/>
            <a:cxnLst/>
            <a:rect l="l" t="t" r="r" b="b"/>
            <a:pathLst>
              <a:path w="222375" h="32814" extrusionOk="0">
                <a:moveTo>
                  <a:pt x="0" y="31812"/>
                </a:moveTo>
                <a:cubicBezTo>
                  <a:pt x="8440" y="26512"/>
                  <a:pt x="31232" y="-153"/>
                  <a:pt x="50640" y="10"/>
                </a:cubicBezTo>
                <a:cubicBezTo>
                  <a:pt x="70048" y="173"/>
                  <a:pt x="98629" y="32424"/>
                  <a:pt x="116447" y="32791"/>
                </a:cubicBezTo>
                <a:cubicBezTo>
                  <a:pt x="134265" y="33158"/>
                  <a:pt x="139891" y="2578"/>
                  <a:pt x="157546" y="2211"/>
                </a:cubicBezTo>
                <a:cubicBezTo>
                  <a:pt x="175201" y="1844"/>
                  <a:pt x="211570" y="25859"/>
                  <a:pt x="222375" y="3058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86" name="Google Shape;86;p9"/>
          <p:cNvCxnSpPr/>
          <p:nvPr/>
        </p:nvCxnSpPr>
        <p:spPr>
          <a:xfrm>
            <a:off x="8428900" y="1155025"/>
            <a:ext cx="0" cy="399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87" name="Google Shape;87;p9"/>
          <p:cNvGrpSpPr/>
          <p:nvPr/>
        </p:nvGrpSpPr>
        <p:grpSpPr>
          <a:xfrm flipH="1">
            <a:off x="715103" y="1114055"/>
            <a:ext cx="2629070" cy="4128911"/>
            <a:chOff x="1110878" y="1014480"/>
            <a:chExt cx="2629070" cy="4128911"/>
          </a:xfrm>
        </p:grpSpPr>
        <p:sp>
          <p:nvSpPr>
            <p:cNvPr id="88" name="Google Shape;88;p9"/>
            <p:cNvSpPr/>
            <p:nvPr/>
          </p:nvSpPr>
          <p:spPr>
            <a:xfrm>
              <a:off x="1887842" y="3311700"/>
              <a:ext cx="1852106" cy="1830565"/>
            </a:xfrm>
            <a:custGeom>
              <a:avLst/>
              <a:gdLst/>
              <a:ahLst/>
              <a:cxnLst/>
              <a:rect l="l" t="t" r="r" b="b"/>
              <a:pathLst>
                <a:path w="13069" h="12917" extrusionOk="0">
                  <a:moveTo>
                    <a:pt x="7395" y="1"/>
                  </a:moveTo>
                  <a:cubicBezTo>
                    <a:pt x="7349" y="1"/>
                    <a:pt x="7302" y="18"/>
                    <a:pt x="7274" y="56"/>
                  </a:cubicBezTo>
                  <a:lnTo>
                    <a:pt x="7064" y="286"/>
                  </a:lnTo>
                  <a:cubicBezTo>
                    <a:pt x="7044" y="314"/>
                    <a:pt x="7027" y="332"/>
                    <a:pt x="7027" y="358"/>
                  </a:cubicBezTo>
                  <a:cubicBezTo>
                    <a:pt x="6631" y="2356"/>
                    <a:pt x="4956" y="4012"/>
                    <a:pt x="2952" y="4378"/>
                  </a:cubicBezTo>
                  <a:lnTo>
                    <a:pt x="2603" y="4453"/>
                  </a:lnTo>
                  <a:cubicBezTo>
                    <a:pt x="2539" y="4471"/>
                    <a:pt x="2493" y="4517"/>
                    <a:pt x="2484" y="4581"/>
                  </a:cubicBezTo>
                  <a:cubicBezTo>
                    <a:pt x="2318" y="5345"/>
                    <a:pt x="2086" y="6117"/>
                    <a:pt x="1866" y="6861"/>
                  </a:cubicBezTo>
                  <a:cubicBezTo>
                    <a:pt x="1729" y="7340"/>
                    <a:pt x="1581" y="7837"/>
                    <a:pt x="1453" y="8325"/>
                  </a:cubicBezTo>
                  <a:cubicBezTo>
                    <a:pt x="1148" y="9484"/>
                    <a:pt x="928" y="10100"/>
                    <a:pt x="634" y="10954"/>
                  </a:cubicBezTo>
                  <a:cubicBezTo>
                    <a:pt x="460" y="11442"/>
                    <a:pt x="265" y="11994"/>
                    <a:pt x="18" y="12766"/>
                  </a:cubicBezTo>
                  <a:cubicBezTo>
                    <a:pt x="0" y="12812"/>
                    <a:pt x="9" y="12868"/>
                    <a:pt x="36" y="12914"/>
                  </a:cubicBezTo>
                  <a:cubicBezTo>
                    <a:pt x="37" y="12916"/>
                    <a:pt x="39" y="12917"/>
                    <a:pt x="40" y="12917"/>
                  </a:cubicBezTo>
                  <a:cubicBezTo>
                    <a:pt x="62" y="12917"/>
                    <a:pt x="91" y="12752"/>
                    <a:pt x="115" y="12752"/>
                  </a:cubicBezTo>
                  <a:cubicBezTo>
                    <a:pt x="123" y="12752"/>
                    <a:pt x="131" y="12770"/>
                    <a:pt x="137" y="12821"/>
                  </a:cubicBezTo>
                  <a:cubicBezTo>
                    <a:pt x="137" y="12821"/>
                    <a:pt x="155" y="12812"/>
                    <a:pt x="166" y="12804"/>
                  </a:cubicBezTo>
                  <a:lnTo>
                    <a:pt x="166" y="12821"/>
                  </a:lnTo>
                  <a:lnTo>
                    <a:pt x="1903" y="12795"/>
                  </a:lnTo>
                  <a:lnTo>
                    <a:pt x="12859" y="12821"/>
                  </a:lnTo>
                  <a:cubicBezTo>
                    <a:pt x="12949" y="12812"/>
                    <a:pt x="13013" y="12748"/>
                    <a:pt x="13013" y="12656"/>
                  </a:cubicBezTo>
                  <a:cubicBezTo>
                    <a:pt x="13013" y="12013"/>
                    <a:pt x="13024" y="11470"/>
                    <a:pt x="13033" y="10991"/>
                  </a:cubicBezTo>
                  <a:cubicBezTo>
                    <a:pt x="13059" y="9740"/>
                    <a:pt x="13068" y="8839"/>
                    <a:pt x="12847" y="7192"/>
                  </a:cubicBezTo>
                  <a:cubicBezTo>
                    <a:pt x="12481" y="4471"/>
                    <a:pt x="10576" y="1877"/>
                    <a:pt x="7753" y="268"/>
                  </a:cubicBezTo>
                  <a:cubicBezTo>
                    <a:pt x="7680" y="230"/>
                    <a:pt x="7596" y="158"/>
                    <a:pt x="7514" y="56"/>
                  </a:cubicBezTo>
                  <a:cubicBezTo>
                    <a:pt x="7477" y="18"/>
                    <a:pt x="7439" y="1"/>
                    <a:pt x="7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887842" y="4496168"/>
              <a:ext cx="1155990" cy="632627"/>
            </a:xfrm>
            <a:custGeom>
              <a:avLst/>
              <a:gdLst/>
              <a:ahLst/>
              <a:cxnLst/>
              <a:rect l="l" t="t" r="r" b="b"/>
              <a:pathLst>
                <a:path w="8157" h="4464" extrusionOk="0">
                  <a:moveTo>
                    <a:pt x="7041" y="0"/>
                  </a:moveTo>
                  <a:cubicBezTo>
                    <a:pt x="7000" y="0"/>
                    <a:pt x="6956" y="18"/>
                    <a:pt x="6925" y="40"/>
                  </a:cubicBezTo>
                  <a:cubicBezTo>
                    <a:pt x="6916" y="49"/>
                    <a:pt x="5932" y="960"/>
                    <a:pt x="4314" y="1474"/>
                  </a:cubicBezTo>
                  <a:cubicBezTo>
                    <a:pt x="2980" y="1907"/>
                    <a:pt x="1810" y="2174"/>
                    <a:pt x="837" y="2285"/>
                  </a:cubicBezTo>
                  <a:cubicBezTo>
                    <a:pt x="773" y="2285"/>
                    <a:pt x="727" y="2331"/>
                    <a:pt x="707" y="2386"/>
                  </a:cubicBezTo>
                  <a:cubicBezTo>
                    <a:pt x="634" y="2587"/>
                    <a:pt x="561" y="2781"/>
                    <a:pt x="477" y="2993"/>
                  </a:cubicBezTo>
                  <a:cubicBezTo>
                    <a:pt x="340" y="3324"/>
                    <a:pt x="192" y="3711"/>
                    <a:pt x="18" y="4251"/>
                  </a:cubicBezTo>
                  <a:cubicBezTo>
                    <a:pt x="0" y="4298"/>
                    <a:pt x="9" y="4353"/>
                    <a:pt x="36" y="4390"/>
                  </a:cubicBezTo>
                  <a:cubicBezTo>
                    <a:pt x="64" y="4437"/>
                    <a:pt x="111" y="4463"/>
                    <a:pt x="166" y="4463"/>
                  </a:cubicBezTo>
                  <a:lnTo>
                    <a:pt x="7320" y="4463"/>
                  </a:lnTo>
                  <a:cubicBezTo>
                    <a:pt x="7395" y="4463"/>
                    <a:pt x="7450" y="4417"/>
                    <a:pt x="7477" y="4344"/>
                  </a:cubicBezTo>
                  <a:cubicBezTo>
                    <a:pt x="8157" y="2154"/>
                    <a:pt x="7219" y="179"/>
                    <a:pt x="7174" y="95"/>
                  </a:cubicBezTo>
                  <a:cubicBezTo>
                    <a:pt x="7155" y="49"/>
                    <a:pt x="7108" y="13"/>
                    <a:pt x="7064" y="2"/>
                  </a:cubicBezTo>
                  <a:cubicBezTo>
                    <a:pt x="7056" y="1"/>
                    <a:pt x="7049" y="0"/>
                    <a:pt x="7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2894463" y="4483697"/>
              <a:ext cx="97502" cy="659695"/>
            </a:xfrm>
            <a:custGeom>
              <a:avLst/>
              <a:gdLst/>
              <a:ahLst/>
              <a:cxnLst/>
              <a:rect l="l" t="t" r="r" b="b"/>
              <a:pathLst>
                <a:path w="688" h="4655" extrusionOk="0">
                  <a:moveTo>
                    <a:pt x="91" y="1"/>
                  </a:moveTo>
                  <a:cubicBezTo>
                    <a:pt x="45" y="1"/>
                    <a:pt x="1" y="31"/>
                    <a:pt x="5" y="90"/>
                  </a:cubicBezTo>
                  <a:cubicBezTo>
                    <a:pt x="5" y="238"/>
                    <a:pt x="52" y="377"/>
                    <a:pt x="98" y="523"/>
                  </a:cubicBezTo>
                  <a:cubicBezTo>
                    <a:pt x="127" y="587"/>
                    <a:pt x="153" y="653"/>
                    <a:pt x="162" y="726"/>
                  </a:cubicBezTo>
                  <a:cubicBezTo>
                    <a:pt x="182" y="799"/>
                    <a:pt x="208" y="863"/>
                    <a:pt x="226" y="929"/>
                  </a:cubicBezTo>
                  <a:cubicBezTo>
                    <a:pt x="255" y="1083"/>
                    <a:pt x="319" y="1231"/>
                    <a:pt x="347" y="1379"/>
                  </a:cubicBezTo>
                  <a:cubicBezTo>
                    <a:pt x="365" y="1452"/>
                    <a:pt x="374" y="1525"/>
                    <a:pt x="383" y="1600"/>
                  </a:cubicBezTo>
                  <a:cubicBezTo>
                    <a:pt x="403" y="1664"/>
                    <a:pt x="411" y="1746"/>
                    <a:pt x="429" y="1821"/>
                  </a:cubicBezTo>
                  <a:cubicBezTo>
                    <a:pt x="447" y="1894"/>
                    <a:pt x="429" y="1958"/>
                    <a:pt x="438" y="2041"/>
                  </a:cubicBezTo>
                  <a:cubicBezTo>
                    <a:pt x="438" y="2068"/>
                    <a:pt x="458" y="2097"/>
                    <a:pt x="458" y="2132"/>
                  </a:cubicBezTo>
                  <a:lnTo>
                    <a:pt x="458" y="2242"/>
                  </a:lnTo>
                  <a:cubicBezTo>
                    <a:pt x="458" y="2317"/>
                    <a:pt x="467" y="2381"/>
                    <a:pt x="475" y="2463"/>
                  </a:cubicBezTo>
                  <a:cubicBezTo>
                    <a:pt x="484" y="2529"/>
                    <a:pt x="475" y="2602"/>
                    <a:pt x="475" y="2666"/>
                  </a:cubicBezTo>
                  <a:cubicBezTo>
                    <a:pt x="475" y="2750"/>
                    <a:pt x="467" y="2823"/>
                    <a:pt x="475" y="2896"/>
                  </a:cubicBezTo>
                  <a:cubicBezTo>
                    <a:pt x="484" y="2980"/>
                    <a:pt x="493" y="3044"/>
                    <a:pt x="493" y="3125"/>
                  </a:cubicBezTo>
                  <a:lnTo>
                    <a:pt x="493" y="3366"/>
                  </a:lnTo>
                  <a:lnTo>
                    <a:pt x="493" y="3485"/>
                  </a:lnTo>
                  <a:cubicBezTo>
                    <a:pt x="493" y="3523"/>
                    <a:pt x="475" y="3549"/>
                    <a:pt x="475" y="3587"/>
                  </a:cubicBezTo>
                  <a:lnTo>
                    <a:pt x="475" y="3706"/>
                  </a:lnTo>
                  <a:cubicBezTo>
                    <a:pt x="467" y="3743"/>
                    <a:pt x="458" y="3779"/>
                    <a:pt x="458" y="3816"/>
                  </a:cubicBezTo>
                  <a:cubicBezTo>
                    <a:pt x="447" y="3898"/>
                    <a:pt x="438" y="3982"/>
                    <a:pt x="429" y="4055"/>
                  </a:cubicBezTo>
                  <a:cubicBezTo>
                    <a:pt x="420" y="4092"/>
                    <a:pt x="420" y="4138"/>
                    <a:pt x="411" y="4174"/>
                  </a:cubicBezTo>
                  <a:cubicBezTo>
                    <a:pt x="403" y="4211"/>
                    <a:pt x="392" y="4249"/>
                    <a:pt x="383" y="4295"/>
                  </a:cubicBezTo>
                  <a:cubicBezTo>
                    <a:pt x="383" y="4331"/>
                    <a:pt x="383" y="4368"/>
                    <a:pt x="374" y="4406"/>
                  </a:cubicBezTo>
                  <a:cubicBezTo>
                    <a:pt x="365" y="4450"/>
                    <a:pt x="356" y="4496"/>
                    <a:pt x="347" y="4542"/>
                  </a:cubicBezTo>
                  <a:cubicBezTo>
                    <a:pt x="336" y="4589"/>
                    <a:pt x="356" y="4635"/>
                    <a:pt x="411" y="4653"/>
                  </a:cubicBezTo>
                  <a:cubicBezTo>
                    <a:pt x="417" y="4654"/>
                    <a:pt x="423" y="4654"/>
                    <a:pt x="430" y="4654"/>
                  </a:cubicBezTo>
                  <a:cubicBezTo>
                    <a:pt x="471" y="4654"/>
                    <a:pt x="514" y="4629"/>
                    <a:pt x="522" y="4589"/>
                  </a:cubicBezTo>
                  <a:cubicBezTo>
                    <a:pt x="531" y="4505"/>
                    <a:pt x="557" y="4432"/>
                    <a:pt x="568" y="4350"/>
                  </a:cubicBezTo>
                  <a:cubicBezTo>
                    <a:pt x="568" y="4322"/>
                    <a:pt x="568" y="4295"/>
                    <a:pt x="577" y="4267"/>
                  </a:cubicBezTo>
                  <a:cubicBezTo>
                    <a:pt x="586" y="4229"/>
                    <a:pt x="595" y="4194"/>
                    <a:pt x="603" y="4156"/>
                  </a:cubicBezTo>
                  <a:cubicBezTo>
                    <a:pt x="603" y="4083"/>
                    <a:pt x="623" y="4008"/>
                    <a:pt x="632" y="3935"/>
                  </a:cubicBezTo>
                  <a:cubicBezTo>
                    <a:pt x="632" y="3898"/>
                    <a:pt x="632" y="3863"/>
                    <a:pt x="641" y="3825"/>
                  </a:cubicBezTo>
                  <a:cubicBezTo>
                    <a:pt x="641" y="3799"/>
                    <a:pt x="650" y="3761"/>
                    <a:pt x="650" y="3732"/>
                  </a:cubicBezTo>
                  <a:cubicBezTo>
                    <a:pt x="659" y="3697"/>
                    <a:pt x="659" y="3659"/>
                    <a:pt x="659" y="3622"/>
                  </a:cubicBezTo>
                  <a:cubicBezTo>
                    <a:pt x="659" y="3587"/>
                    <a:pt x="667" y="3549"/>
                    <a:pt x="678" y="3512"/>
                  </a:cubicBezTo>
                  <a:cubicBezTo>
                    <a:pt x="687" y="3430"/>
                    <a:pt x="678" y="3357"/>
                    <a:pt x="678" y="3273"/>
                  </a:cubicBezTo>
                  <a:lnTo>
                    <a:pt x="678" y="3044"/>
                  </a:lnTo>
                  <a:cubicBezTo>
                    <a:pt x="678" y="2960"/>
                    <a:pt x="659" y="2887"/>
                    <a:pt x="659" y="2814"/>
                  </a:cubicBezTo>
                  <a:lnTo>
                    <a:pt x="659" y="2573"/>
                  </a:lnTo>
                  <a:lnTo>
                    <a:pt x="659" y="2474"/>
                  </a:lnTo>
                  <a:cubicBezTo>
                    <a:pt x="659" y="2437"/>
                    <a:pt x="650" y="2399"/>
                    <a:pt x="641" y="2364"/>
                  </a:cubicBezTo>
                  <a:cubicBezTo>
                    <a:pt x="632" y="2298"/>
                    <a:pt x="641" y="2225"/>
                    <a:pt x="641" y="2152"/>
                  </a:cubicBezTo>
                  <a:cubicBezTo>
                    <a:pt x="641" y="2123"/>
                    <a:pt x="641" y="2088"/>
                    <a:pt x="623" y="2050"/>
                  </a:cubicBezTo>
                  <a:cubicBezTo>
                    <a:pt x="612" y="2013"/>
                    <a:pt x="623" y="1977"/>
                    <a:pt x="623" y="1931"/>
                  </a:cubicBezTo>
                  <a:cubicBezTo>
                    <a:pt x="623" y="1856"/>
                    <a:pt x="612" y="1783"/>
                    <a:pt x="595" y="1702"/>
                  </a:cubicBezTo>
                  <a:cubicBezTo>
                    <a:pt x="586" y="1664"/>
                    <a:pt x="577" y="1626"/>
                    <a:pt x="577" y="1591"/>
                  </a:cubicBezTo>
                  <a:cubicBezTo>
                    <a:pt x="568" y="1554"/>
                    <a:pt x="557" y="1516"/>
                    <a:pt x="548" y="1481"/>
                  </a:cubicBezTo>
                  <a:cubicBezTo>
                    <a:pt x="531" y="1415"/>
                    <a:pt x="531" y="1342"/>
                    <a:pt x="513" y="1269"/>
                  </a:cubicBezTo>
                  <a:cubicBezTo>
                    <a:pt x="493" y="1194"/>
                    <a:pt x="467" y="1112"/>
                    <a:pt x="438" y="1039"/>
                  </a:cubicBezTo>
                  <a:cubicBezTo>
                    <a:pt x="420" y="955"/>
                    <a:pt x="411" y="874"/>
                    <a:pt x="374" y="799"/>
                  </a:cubicBezTo>
                  <a:cubicBezTo>
                    <a:pt x="347" y="726"/>
                    <a:pt x="336" y="642"/>
                    <a:pt x="310" y="560"/>
                  </a:cubicBezTo>
                  <a:cubicBezTo>
                    <a:pt x="263" y="404"/>
                    <a:pt x="191" y="256"/>
                    <a:pt x="191" y="90"/>
                  </a:cubicBezTo>
                  <a:cubicBezTo>
                    <a:pt x="186" y="31"/>
                    <a:pt x="138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9"/>
            <p:cNvGrpSpPr/>
            <p:nvPr/>
          </p:nvGrpSpPr>
          <p:grpSpPr>
            <a:xfrm>
              <a:off x="2204168" y="1220560"/>
              <a:ext cx="1219481" cy="1238359"/>
              <a:chOff x="5025235" y="533226"/>
              <a:chExt cx="1293605" cy="1313630"/>
            </a:xfrm>
          </p:grpSpPr>
          <p:sp>
            <p:nvSpPr>
              <p:cNvPr id="92" name="Google Shape;92;p9"/>
              <p:cNvSpPr/>
              <p:nvPr/>
            </p:nvSpPr>
            <p:spPr>
              <a:xfrm>
                <a:off x="5025235" y="533226"/>
                <a:ext cx="1293605" cy="1313630"/>
              </a:xfrm>
              <a:custGeom>
                <a:avLst/>
                <a:gdLst/>
                <a:ahLst/>
                <a:cxnLst/>
                <a:rect l="l" t="t" r="r" b="b"/>
                <a:pathLst>
                  <a:path w="8389" h="8519" extrusionOk="0">
                    <a:moveTo>
                      <a:pt x="4194" y="0"/>
                    </a:moveTo>
                    <a:cubicBezTo>
                      <a:pt x="1885" y="0"/>
                      <a:pt x="0" y="1914"/>
                      <a:pt x="0" y="4260"/>
                    </a:cubicBezTo>
                    <a:cubicBezTo>
                      <a:pt x="0" y="6605"/>
                      <a:pt x="1885" y="8518"/>
                      <a:pt x="4194" y="8518"/>
                    </a:cubicBezTo>
                    <a:cubicBezTo>
                      <a:pt x="6512" y="8518"/>
                      <a:pt x="8388" y="6605"/>
                      <a:pt x="8388" y="4260"/>
                    </a:cubicBezTo>
                    <a:cubicBezTo>
                      <a:pt x="8388" y="1914"/>
                      <a:pt x="6512" y="0"/>
                      <a:pt x="419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>
                <a:off x="5389306" y="886497"/>
                <a:ext cx="174866" cy="176096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42" extrusionOk="0">
                    <a:moveTo>
                      <a:pt x="573" y="0"/>
                    </a:moveTo>
                    <a:cubicBezTo>
                      <a:pt x="250" y="0"/>
                      <a:pt x="1" y="259"/>
                      <a:pt x="1" y="570"/>
                    </a:cubicBezTo>
                    <a:cubicBezTo>
                      <a:pt x="1" y="883"/>
                      <a:pt x="250" y="1142"/>
                      <a:pt x="573" y="1142"/>
                    </a:cubicBezTo>
                    <a:cubicBezTo>
                      <a:pt x="884" y="1142"/>
                      <a:pt x="1133" y="883"/>
                      <a:pt x="1133" y="570"/>
                    </a:cubicBezTo>
                    <a:cubicBezTo>
                      <a:pt x="1133" y="259"/>
                      <a:pt x="884" y="0"/>
                      <a:pt x="57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9"/>
              <p:cNvSpPr/>
              <p:nvPr/>
            </p:nvSpPr>
            <p:spPr>
              <a:xfrm>
                <a:off x="5806423" y="886497"/>
                <a:ext cx="176099" cy="176096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42" extrusionOk="0">
                    <a:moveTo>
                      <a:pt x="572" y="0"/>
                    </a:moveTo>
                    <a:cubicBezTo>
                      <a:pt x="258" y="0"/>
                      <a:pt x="0" y="259"/>
                      <a:pt x="0" y="570"/>
                    </a:cubicBezTo>
                    <a:cubicBezTo>
                      <a:pt x="0" y="883"/>
                      <a:pt x="258" y="1142"/>
                      <a:pt x="572" y="1142"/>
                    </a:cubicBezTo>
                    <a:cubicBezTo>
                      <a:pt x="883" y="1142"/>
                      <a:pt x="1141" y="883"/>
                      <a:pt x="1141" y="570"/>
                    </a:cubicBezTo>
                    <a:cubicBezTo>
                      <a:pt x="1141" y="259"/>
                      <a:pt x="883" y="0"/>
                      <a:pt x="57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9"/>
              <p:cNvSpPr/>
              <p:nvPr/>
            </p:nvSpPr>
            <p:spPr>
              <a:xfrm>
                <a:off x="5366947" y="1161434"/>
                <a:ext cx="612801" cy="329371"/>
              </a:xfrm>
              <a:custGeom>
                <a:avLst/>
                <a:gdLst/>
                <a:ahLst/>
                <a:cxnLst/>
                <a:rect l="l" t="t" r="r" b="b"/>
                <a:pathLst>
                  <a:path w="3974" h="2136" extrusionOk="0">
                    <a:moveTo>
                      <a:pt x="1987" y="1"/>
                    </a:moveTo>
                    <a:cubicBezTo>
                      <a:pt x="1380" y="1"/>
                      <a:pt x="901" y="186"/>
                      <a:pt x="561" y="544"/>
                    </a:cubicBezTo>
                    <a:cubicBezTo>
                      <a:pt x="0" y="1113"/>
                      <a:pt x="18" y="1932"/>
                      <a:pt x="18" y="1961"/>
                    </a:cubicBezTo>
                    <a:cubicBezTo>
                      <a:pt x="27" y="2052"/>
                      <a:pt x="91" y="2118"/>
                      <a:pt x="175" y="2118"/>
                    </a:cubicBezTo>
                    <a:lnTo>
                      <a:pt x="184" y="2118"/>
                    </a:lnTo>
                    <a:cubicBezTo>
                      <a:pt x="267" y="2118"/>
                      <a:pt x="340" y="2043"/>
                      <a:pt x="340" y="1952"/>
                    </a:cubicBezTo>
                    <a:cubicBezTo>
                      <a:pt x="331" y="1952"/>
                      <a:pt x="323" y="1244"/>
                      <a:pt x="782" y="756"/>
                    </a:cubicBezTo>
                    <a:cubicBezTo>
                      <a:pt x="1066" y="471"/>
                      <a:pt x="1470" y="314"/>
                      <a:pt x="1987" y="314"/>
                    </a:cubicBezTo>
                    <a:lnTo>
                      <a:pt x="2005" y="314"/>
                    </a:lnTo>
                    <a:cubicBezTo>
                      <a:pt x="2510" y="314"/>
                      <a:pt x="2896" y="451"/>
                      <a:pt x="3172" y="738"/>
                    </a:cubicBezTo>
                    <a:cubicBezTo>
                      <a:pt x="3651" y="1224"/>
                      <a:pt x="3634" y="1961"/>
                      <a:pt x="3634" y="1970"/>
                    </a:cubicBezTo>
                    <a:cubicBezTo>
                      <a:pt x="3634" y="2052"/>
                      <a:pt x="3698" y="2127"/>
                      <a:pt x="3788" y="2135"/>
                    </a:cubicBezTo>
                    <a:cubicBezTo>
                      <a:pt x="3872" y="2135"/>
                      <a:pt x="3945" y="2063"/>
                      <a:pt x="3945" y="1979"/>
                    </a:cubicBezTo>
                    <a:cubicBezTo>
                      <a:pt x="3945" y="1941"/>
                      <a:pt x="3974" y="1096"/>
                      <a:pt x="3402" y="517"/>
                    </a:cubicBezTo>
                    <a:cubicBezTo>
                      <a:pt x="3062" y="175"/>
                      <a:pt x="2594" y="1"/>
                      <a:pt x="200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96;p9"/>
            <p:cNvGrpSpPr/>
            <p:nvPr/>
          </p:nvGrpSpPr>
          <p:grpSpPr>
            <a:xfrm>
              <a:off x="1110878" y="1014480"/>
              <a:ext cx="963994" cy="978917"/>
              <a:chOff x="3503407" y="991767"/>
              <a:chExt cx="1293605" cy="1313630"/>
            </a:xfrm>
          </p:grpSpPr>
          <p:sp>
            <p:nvSpPr>
              <p:cNvPr id="97" name="Google Shape;97;p9"/>
              <p:cNvSpPr/>
              <p:nvPr/>
            </p:nvSpPr>
            <p:spPr>
              <a:xfrm>
                <a:off x="3503407" y="991767"/>
                <a:ext cx="1293605" cy="1313630"/>
              </a:xfrm>
              <a:custGeom>
                <a:avLst/>
                <a:gdLst/>
                <a:ahLst/>
                <a:cxnLst/>
                <a:rect l="l" t="t" r="r" b="b"/>
                <a:pathLst>
                  <a:path w="8389" h="8519" extrusionOk="0">
                    <a:moveTo>
                      <a:pt x="4194" y="0"/>
                    </a:moveTo>
                    <a:cubicBezTo>
                      <a:pt x="1885" y="0"/>
                      <a:pt x="0" y="1914"/>
                      <a:pt x="0" y="4258"/>
                    </a:cubicBezTo>
                    <a:cubicBezTo>
                      <a:pt x="0" y="6613"/>
                      <a:pt x="1885" y="8518"/>
                      <a:pt x="4194" y="8518"/>
                    </a:cubicBezTo>
                    <a:cubicBezTo>
                      <a:pt x="6503" y="8518"/>
                      <a:pt x="8388" y="6613"/>
                      <a:pt x="8388" y="4258"/>
                    </a:cubicBezTo>
                    <a:cubicBezTo>
                      <a:pt x="8388" y="1914"/>
                      <a:pt x="6503" y="0"/>
                      <a:pt x="419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9"/>
              <p:cNvSpPr/>
              <p:nvPr/>
            </p:nvSpPr>
            <p:spPr>
              <a:xfrm>
                <a:off x="3867941" y="1346425"/>
                <a:ext cx="174403" cy="17440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1" extrusionOk="0">
                    <a:moveTo>
                      <a:pt x="561" y="0"/>
                    </a:moveTo>
                    <a:cubicBezTo>
                      <a:pt x="247" y="0"/>
                      <a:pt x="0" y="247"/>
                      <a:pt x="0" y="561"/>
                    </a:cubicBezTo>
                    <a:cubicBezTo>
                      <a:pt x="0" y="874"/>
                      <a:pt x="247" y="1130"/>
                      <a:pt x="561" y="1130"/>
                    </a:cubicBezTo>
                    <a:cubicBezTo>
                      <a:pt x="874" y="1130"/>
                      <a:pt x="1130" y="874"/>
                      <a:pt x="1130" y="561"/>
                    </a:cubicBezTo>
                    <a:cubicBezTo>
                      <a:pt x="1130" y="247"/>
                      <a:pt x="874" y="0"/>
                      <a:pt x="5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9"/>
              <p:cNvSpPr/>
              <p:nvPr/>
            </p:nvSpPr>
            <p:spPr>
              <a:xfrm>
                <a:off x="4284904" y="1346425"/>
                <a:ext cx="176099" cy="174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1" extrusionOk="0">
                    <a:moveTo>
                      <a:pt x="570" y="0"/>
                    </a:moveTo>
                    <a:cubicBezTo>
                      <a:pt x="258" y="0"/>
                      <a:pt x="0" y="247"/>
                      <a:pt x="0" y="561"/>
                    </a:cubicBezTo>
                    <a:cubicBezTo>
                      <a:pt x="0" y="874"/>
                      <a:pt x="258" y="1130"/>
                      <a:pt x="570" y="1130"/>
                    </a:cubicBezTo>
                    <a:cubicBezTo>
                      <a:pt x="883" y="1130"/>
                      <a:pt x="1141" y="874"/>
                      <a:pt x="1141" y="561"/>
                    </a:cubicBezTo>
                    <a:cubicBezTo>
                      <a:pt x="1141" y="247"/>
                      <a:pt x="883" y="0"/>
                      <a:pt x="57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9"/>
              <p:cNvSpPr/>
              <p:nvPr/>
            </p:nvSpPr>
            <p:spPr>
              <a:xfrm>
                <a:off x="3849437" y="1619975"/>
                <a:ext cx="611567" cy="330759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2145" extrusionOk="0">
                    <a:moveTo>
                      <a:pt x="3771" y="1"/>
                    </a:moveTo>
                    <a:cubicBezTo>
                      <a:pt x="3678" y="1"/>
                      <a:pt x="3614" y="74"/>
                      <a:pt x="3614" y="167"/>
                    </a:cubicBezTo>
                    <a:cubicBezTo>
                      <a:pt x="3614" y="175"/>
                      <a:pt x="3643" y="875"/>
                      <a:pt x="3193" y="1363"/>
                    </a:cubicBezTo>
                    <a:cubicBezTo>
                      <a:pt x="2917" y="1665"/>
                      <a:pt x="2511" y="1822"/>
                      <a:pt x="1996" y="1831"/>
                    </a:cubicBezTo>
                    <a:cubicBezTo>
                      <a:pt x="1980" y="1831"/>
                      <a:pt x="1964" y="1831"/>
                      <a:pt x="1948" y="1831"/>
                    </a:cubicBezTo>
                    <a:cubicBezTo>
                      <a:pt x="1465" y="1831"/>
                      <a:pt x="1076" y="1703"/>
                      <a:pt x="800" y="1427"/>
                    </a:cubicBezTo>
                    <a:cubicBezTo>
                      <a:pt x="323" y="957"/>
                      <a:pt x="323" y="213"/>
                      <a:pt x="323" y="204"/>
                    </a:cubicBezTo>
                    <a:cubicBezTo>
                      <a:pt x="323" y="120"/>
                      <a:pt x="248" y="47"/>
                      <a:pt x="166" y="47"/>
                    </a:cubicBezTo>
                    <a:cubicBezTo>
                      <a:pt x="74" y="47"/>
                      <a:pt x="10" y="111"/>
                      <a:pt x="10" y="204"/>
                    </a:cubicBezTo>
                    <a:cubicBezTo>
                      <a:pt x="10" y="231"/>
                      <a:pt x="1" y="1078"/>
                      <a:pt x="579" y="1648"/>
                    </a:cubicBezTo>
                    <a:cubicBezTo>
                      <a:pt x="910" y="1979"/>
                      <a:pt x="1361" y="2144"/>
                      <a:pt x="1932" y="2144"/>
                    </a:cubicBezTo>
                    <a:lnTo>
                      <a:pt x="2005" y="2144"/>
                    </a:lnTo>
                    <a:cubicBezTo>
                      <a:pt x="2603" y="2136"/>
                      <a:pt x="3082" y="1941"/>
                      <a:pt x="3422" y="1584"/>
                    </a:cubicBezTo>
                    <a:cubicBezTo>
                      <a:pt x="3965" y="994"/>
                      <a:pt x="3937" y="184"/>
                      <a:pt x="3937" y="149"/>
                    </a:cubicBezTo>
                    <a:cubicBezTo>
                      <a:pt x="3928" y="65"/>
                      <a:pt x="3855" y="1"/>
                      <a:pt x="377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9"/>
            <p:cNvSpPr/>
            <p:nvPr/>
          </p:nvSpPr>
          <p:spPr>
            <a:xfrm>
              <a:off x="1484938" y="2031856"/>
              <a:ext cx="1516094" cy="1955135"/>
            </a:xfrm>
            <a:custGeom>
              <a:avLst/>
              <a:gdLst/>
              <a:ahLst/>
              <a:cxnLst/>
              <a:rect l="l" t="t" r="r" b="b"/>
              <a:pathLst>
                <a:path w="10698" h="13796" extrusionOk="0">
                  <a:moveTo>
                    <a:pt x="4348" y="0"/>
                  </a:moveTo>
                  <a:cubicBezTo>
                    <a:pt x="3331" y="0"/>
                    <a:pt x="2247" y="297"/>
                    <a:pt x="1444" y="847"/>
                  </a:cubicBezTo>
                  <a:cubicBezTo>
                    <a:pt x="636" y="1388"/>
                    <a:pt x="183" y="2105"/>
                    <a:pt x="148" y="2915"/>
                  </a:cubicBezTo>
                  <a:cubicBezTo>
                    <a:pt x="55" y="4663"/>
                    <a:pt x="0" y="5822"/>
                    <a:pt x="395" y="7635"/>
                  </a:cubicBezTo>
                  <a:cubicBezTo>
                    <a:pt x="433" y="7809"/>
                    <a:pt x="479" y="7992"/>
                    <a:pt x="654" y="8103"/>
                  </a:cubicBezTo>
                  <a:cubicBezTo>
                    <a:pt x="760" y="8175"/>
                    <a:pt x="875" y="8191"/>
                    <a:pt x="985" y="8191"/>
                  </a:cubicBezTo>
                  <a:cubicBezTo>
                    <a:pt x="1029" y="8191"/>
                    <a:pt x="1072" y="8189"/>
                    <a:pt x="1113" y="8186"/>
                  </a:cubicBezTo>
                  <a:cubicBezTo>
                    <a:pt x="1152" y="8179"/>
                    <a:pt x="1196" y="8172"/>
                    <a:pt x="1235" y="8172"/>
                  </a:cubicBezTo>
                  <a:cubicBezTo>
                    <a:pt x="1250" y="8172"/>
                    <a:pt x="1265" y="8173"/>
                    <a:pt x="1278" y="8175"/>
                  </a:cubicBezTo>
                  <a:cubicBezTo>
                    <a:pt x="1673" y="8204"/>
                    <a:pt x="1850" y="8774"/>
                    <a:pt x="1905" y="9014"/>
                  </a:cubicBezTo>
                  <a:cubicBezTo>
                    <a:pt x="2016" y="9511"/>
                    <a:pt x="2347" y="9915"/>
                    <a:pt x="2777" y="10107"/>
                  </a:cubicBezTo>
                  <a:cubicBezTo>
                    <a:pt x="2917" y="10169"/>
                    <a:pt x="3047" y="10193"/>
                    <a:pt x="3171" y="10193"/>
                  </a:cubicBezTo>
                  <a:cubicBezTo>
                    <a:pt x="3400" y="10193"/>
                    <a:pt x="3608" y="10111"/>
                    <a:pt x="3817" y="10034"/>
                  </a:cubicBezTo>
                  <a:cubicBezTo>
                    <a:pt x="4011" y="9961"/>
                    <a:pt x="4212" y="9886"/>
                    <a:pt x="4433" y="9886"/>
                  </a:cubicBezTo>
                  <a:cubicBezTo>
                    <a:pt x="4438" y="9886"/>
                    <a:pt x="4444" y="9886"/>
                    <a:pt x="4449" y="9886"/>
                  </a:cubicBezTo>
                  <a:cubicBezTo>
                    <a:pt x="4857" y="9886"/>
                    <a:pt x="5207" y="10213"/>
                    <a:pt x="5371" y="10539"/>
                  </a:cubicBezTo>
                  <a:cubicBezTo>
                    <a:pt x="5574" y="10954"/>
                    <a:pt x="5574" y="11442"/>
                    <a:pt x="5565" y="11829"/>
                  </a:cubicBezTo>
                  <a:cubicBezTo>
                    <a:pt x="5536" y="12380"/>
                    <a:pt x="5464" y="12959"/>
                    <a:pt x="5327" y="13612"/>
                  </a:cubicBezTo>
                  <a:cubicBezTo>
                    <a:pt x="5316" y="13658"/>
                    <a:pt x="5327" y="13714"/>
                    <a:pt x="5362" y="13749"/>
                  </a:cubicBezTo>
                  <a:cubicBezTo>
                    <a:pt x="5400" y="13778"/>
                    <a:pt x="5437" y="13795"/>
                    <a:pt x="5481" y="13795"/>
                  </a:cubicBezTo>
                  <a:lnTo>
                    <a:pt x="5510" y="13795"/>
                  </a:lnTo>
                  <a:lnTo>
                    <a:pt x="5859" y="13722"/>
                  </a:lnTo>
                  <a:cubicBezTo>
                    <a:pt x="7965" y="13327"/>
                    <a:pt x="9730" y="11597"/>
                    <a:pt x="10163" y="9500"/>
                  </a:cubicBezTo>
                  <a:lnTo>
                    <a:pt x="10247" y="9418"/>
                  </a:lnTo>
                  <a:cubicBezTo>
                    <a:pt x="10247" y="9427"/>
                    <a:pt x="10256" y="9445"/>
                    <a:pt x="10274" y="9456"/>
                  </a:cubicBezTo>
                  <a:lnTo>
                    <a:pt x="10282" y="9464"/>
                  </a:lnTo>
                  <a:cubicBezTo>
                    <a:pt x="10293" y="9473"/>
                    <a:pt x="10311" y="9482"/>
                    <a:pt x="10320" y="9491"/>
                  </a:cubicBezTo>
                  <a:cubicBezTo>
                    <a:pt x="10329" y="9500"/>
                    <a:pt x="10338" y="9511"/>
                    <a:pt x="10357" y="9520"/>
                  </a:cubicBezTo>
                  <a:cubicBezTo>
                    <a:pt x="10384" y="9546"/>
                    <a:pt x="10413" y="9555"/>
                    <a:pt x="10439" y="9575"/>
                  </a:cubicBezTo>
                  <a:cubicBezTo>
                    <a:pt x="10459" y="9592"/>
                    <a:pt x="10485" y="9592"/>
                    <a:pt x="10514" y="9592"/>
                  </a:cubicBezTo>
                  <a:cubicBezTo>
                    <a:pt x="10569" y="9592"/>
                    <a:pt x="10624" y="9566"/>
                    <a:pt x="10651" y="9520"/>
                  </a:cubicBezTo>
                  <a:cubicBezTo>
                    <a:pt x="10697" y="9445"/>
                    <a:pt x="10669" y="9345"/>
                    <a:pt x="10596" y="9299"/>
                  </a:cubicBezTo>
                  <a:cubicBezTo>
                    <a:pt x="10578" y="9290"/>
                    <a:pt x="10558" y="9279"/>
                    <a:pt x="10541" y="9270"/>
                  </a:cubicBezTo>
                  <a:cubicBezTo>
                    <a:pt x="10532" y="9261"/>
                    <a:pt x="10514" y="9253"/>
                    <a:pt x="10503" y="9253"/>
                  </a:cubicBezTo>
                  <a:cubicBezTo>
                    <a:pt x="10494" y="9244"/>
                    <a:pt x="10494" y="9224"/>
                    <a:pt x="10485" y="9224"/>
                  </a:cubicBezTo>
                  <a:lnTo>
                    <a:pt x="10468" y="9235"/>
                  </a:lnTo>
                  <a:lnTo>
                    <a:pt x="10477" y="9215"/>
                  </a:lnTo>
                  <a:cubicBezTo>
                    <a:pt x="10459" y="9197"/>
                    <a:pt x="10421" y="9189"/>
                    <a:pt x="10393" y="9189"/>
                  </a:cubicBezTo>
                  <a:cubicBezTo>
                    <a:pt x="10384" y="9151"/>
                    <a:pt x="10375" y="9113"/>
                    <a:pt x="10357" y="9087"/>
                  </a:cubicBezTo>
                  <a:cubicBezTo>
                    <a:pt x="9658" y="8286"/>
                    <a:pt x="8867" y="6116"/>
                    <a:pt x="8958" y="5509"/>
                  </a:cubicBezTo>
                  <a:cubicBezTo>
                    <a:pt x="9289" y="3284"/>
                    <a:pt x="7883" y="957"/>
                    <a:pt x="5757" y="220"/>
                  </a:cubicBezTo>
                  <a:cubicBezTo>
                    <a:pt x="5331" y="72"/>
                    <a:pt x="4848" y="0"/>
                    <a:pt x="4348" y="0"/>
                  </a:cubicBezTo>
                  <a:close/>
                </a:path>
              </a:pathLst>
            </a:custGeom>
            <a:solidFill>
              <a:srgbClr val="A47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1683343" y="2705436"/>
              <a:ext cx="249423" cy="63206"/>
            </a:xfrm>
            <a:custGeom>
              <a:avLst/>
              <a:gdLst/>
              <a:ahLst/>
              <a:cxnLst/>
              <a:rect l="l" t="t" r="r" b="b"/>
              <a:pathLst>
                <a:path w="1760" h="446" extrusionOk="0">
                  <a:moveTo>
                    <a:pt x="1388" y="1"/>
                  </a:moveTo>
                  <a:cubicBezTo>
                    <a:pt x="1351" y="1"/>
                    <a:pt x="1313" y="1"/>
                    <a:pt x="1287" y="12"/>
                  </a:cubicBezTo>
                  <a:cubicBezTo>
                    <a:pt x="1212" y="21"/>
                    <a:pt x="1148" y="30"/>
                    <a:pt x="1084" y="47"/>
                  </a:cubicBezTo>
                  <a:cubicBezTo>
                    <a:pt x="1011" y="85"/>
                    <a:pt x="947" y="111"/>
                    <a:pt x="872" y="140"/>
                  </a:cubicBezTo>
                  <a:cubicBezTo>
                    <a:pt x="817" y="166"/>
                    <a:pt x="752" y="195"/>
                    <a:pt x="697" y="213"/>
                  </a:cubicBezTo>
                  <a:cubicBezTo>
                    <a:pt x="633" y="222"/>
                    <a:pt x="569" y="259"/>
                    <a:pt x="505" y="259"/>
                  </a:cubicBezTo>
                  <a:cubicBezTo>
                    <a:pt x="439" y="259"/>
                    <a:pt x="375" y="259"/>
                    <a:pt x="311" y="250"/>
                  </a:cubicBezTo>
                  <a:cubicBezTo>
                    <a:pt x="285" y="250"/>
                    <a:pt x="265" y="242"/>
                    <a:pt x="247" y="222"/>
                  </a:cubicBezTo>
                  <a:cubicBezTo>
                    <a:pt x="229" y="213"/>
                    <a:pt x="218" y="213"/>
                    <a:pt x="209" y="204"/>
                  </a:cubicBezTo>
                  <a:cubicBezTo>
                    <a:pt x="209" y="195"/>
                    <a:pt x="201" y="186"/>
                    <a:pt x="201" y="186"/>
                  </a:cubicBezTo>
                  <a:cubicBezTo>
                    <a:pt x="190" y="142"/>
                    <a:pt x="154" y="123"/>
                    <a:pt x="117" y="123"/>
                  </a:cubicBezTo>
                  <a:cubicBezTo>
                    <a:pt x="60" y="123"/>
                    <a:pt x="0" y="166"/>
                    <a:pt x="17" y="233"/>
                  </a:cubicBezTo>
                  <a:cubicBezTo>
                    <a:pt x="35" y="306"/>
                    <a:pt x="108" y="361"/>
                    <a:pt x="163" y="398"/>
                  </a:cubicBezTo>
                  <a:cubicBezTo>
                    <a:pt x="229" y="434"/>
                    <a:pt x="302" y="442"/>
                    <a:pt x="366" y="442"/>
                  </a:cubicBezTo>
                  <a:cubicBezTo>
                    <a:pt x="405" y="442"/>
                    <a:pt x="446" y="445"/>
                    <a:pt x="486" y="445"/>
                  </a:cubicBezTo>
                  <a:cubicBezTo>
                    <a:pt x="522" y="445"/>
                    <a:pt x="557" y="443"/>
                    <a:pt x="587" y="434"/>
                  </a:cubicBezTo>
                  <a:cubicBezTo>
                    <a:pt x="660" y="416"/>
                    <a:pt x="735" y="398"/>
                    <a:pt x="808" y="370"/>
                  </a:cubicBezTo>
                  <a:cubicBezTo>
                    <a:pt x="947" y="323"/>
                    <a:pt x="1066" y="233"/>
                    <a:pt x="1203" y="213"/>
                  </a:cubicBezTo>
                  <a:cubicBezTo>
                    <a:pt x="1240" y="204"/>
                    <a:pt x="1278" y="195"/>
                    <a:pt x="1313" y="186"/>
                  </a:cubicBezTo>
                  <a:lnTo>
                    <a:pt x="1415" y="186"/>
                  </a:lnTo>
                  <a:cubicBezTo>
                    <a:pt x="1429" y="186"/>
                    <a:pt x="1445" y="184"/>
                    <a:pt x="1461" y="184"/>
                  </a:cubicBezTo>
                  <a:cubicBezTo>
                    <a:pt x="1477" y="184"/>
                    <a:pt x="1493" y="186"/>
                    <a:pt x="1507" y="195"/>
                  </a:cubicBezTo>
                  <a:cubicBezTo>
                    <a:pt x="1525" y="204"/>
                    <a:pt x="1554" y="222"/>
                    <a:pt x="1580" y="233"/>
                  </a:cubicBezTo>
                  <a:cubicBezTo>
                    <a:pt x="1595" y="241"/>
                    <a:pt x="1610" y="244"/>
                    <a:pt x="1624" y="244"/>
                  </a:cubicBezTo>
                  <a:cubicBezTo>
                    <a:pt x="1705" y="244"/>
                    <a:pt x="1760" y="123"/>
                    <a:pt x="1673" y="76"/>
                  </a:cubicBezTo>
                  <a:cubicBezTo>
                    <a:pt x="1618" y="38"/>
                    <a:pt x="1563" y="12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703892" y="2814416"/>
              <a:ext cx="211301" cy="97076"/>
            </a:xfrm>
            <a:custGeom>
              <a:avLst/>
              <a:gdLst/>
              <a:ahLst/>
              <a:cxnLst/>
              <a:rect l="l" t="t" r="r" b="b"/>
              <a:pathLst>
                <a:path w="1491" h="685" extrusionOk="0">
                  <a:moveTo>
                    <a:pt x="1381" y="0"/>
                  </a:moveTo>
                  <a:cubicBezTo>
                    <a:pt x="1338" y="0"/>
                    <a:pt x="1304" y="32"/>
                    <a:pt x="1287" y="71"/>
                  </a:cubicBezTo>
                  <a:cubicBezTo>
                    <a:pt x="1289" y="65"/>
                    <a:pt x="1290" y="63"/>
                    <a:pt x="1290" y="63"/>
                  </a:cubicBezTo>
                  <a:lnTo>
                    <a:pt x="1290" y="63"/>
                  </a:lnTo>
                  <a:cubicBezTo>
                    <a:pt x="1289" y="63"/>
                    <a:pt x="1274" y="98"/>
                    <a:pt x="1277" y="98"/>
                  </a:cubicBezTo>
                  <a:cubicBezTo>
                    <a:pt x="1278" y="98"/>
                    <a:pt x="1278" y="98"/>
                    <a:pt x="1279" y="97"/>
                  </a:cubicBezTo>
                  <a:lnTo>
                    <a:pt x="1279" y="97"/>
                  </a:lnTo>
                  <a:cubicBezTo>
                    <a:pt x="1270" y="106"/>
                    <a:pt x="1270" y="106"/>
                    <a:pt x="1261" y="115"/>
                  </a:cubicBezTo>
                  <a:cubicBezTo>
                    <a:pt x="1252" y="144"/>
                    <a:pt x="1232" y="161"/>
                    <a:pt x="1215" y="190"/>
                  </a:cubicBezTo>
                  <a:cubicBezTo>
                    <a:pt x="1177" y="225"/>
                    <a:pt x="1142" y="263"/>
                    <a:pt x="1095" y="300"/>
                  </a:cubicBezTo>
                  <a:cubicBezTo>
                    <a:pt x="1049" y="327"/>
                    <a:pt x="1011" y="364"/>
                    <a:pt x="967" y="382"/>
                  </a:cubicBezTo>
                  <a:cubicBezTo>
                    <a:pt x="912" y="411"/>
                    <a:pt x="866" y="428"/>
                    <a:pt x="811" y="446"/>
                  </a:cubicBezTo>
                  <a:cubicBezTo>
                    <a:pt x="755" y="466"/>
                    <a:pt x="691" y="475"/>
                    <a:pt x="636" y="492"/>
                  </a:cubicBezTo>
                  <a:cubicBezTo>
                    <a:pt x="614" y="502"/>
                    <a:pt x="588" y="504"/>
                    <a:pt x="562" y="504"/>
                  </a:cubicBezTo>
                  <a:cubicBezTo>
                    <a:pt x="533" y="504"/>
                    <a:pt x="504" y="501"/>
                    <a:pt x="479" y="501"/>
                  </a:cubicBezTo>
                  <a:cubicBezTo>
                    <a:pt x="415" y="492"/>
                    <a:pt x="360" y="483"/>
                    <a:pt x="294" y="483"/>
                  </a:cubicBezTo>
                  <a:cubicBezTo>
                    <a:pt x="276" y="475"/>
                    <a:pt x="250" y="466"/>
                    <a:pt x="221" y="457"/>
                  </a:cubicBezTo>
                  <a:cubicBezTo>
                    <a:pt x="204" y="446"/>
                    <a:pt x="184" y="446"/>
                    <a:pt x="166" y="437"/>
                  </a:cubicBezTo>
                  <a:cubicBezTo>
                    <a:pt x="147" y="419"/>
                    <a:pt x="124" y="411"/>
                    <a:pt x="101" y="411"/>
                  </a:cubicBezTo>
                  <a:cubicBezTo>
                    <a:pt x="78" y="411"/>
                    <a:pt x="56" y="419"/>
                    <a:pt x="38" y="437"/>
                  </a:cubicBezTo>
                  <a:cubicBezTo>
                    <a:pt x="9" y="466"/>
                    <a:pt x="0" y="530"/>
                    <a:pt x="38" y="567"/>
                  </a:cubicBezTo>
                  <a:cubicBezTo>
                    <a:pt x="148" y="658"/>
                    <a:pt x="314" y="667"/>
                    <a:pt x="442" y="678"/>
                  </a:cubicBezTo>
                  <a:cubicBezTo>
                    <a:pt x="478" y="682"/>
                    <a:pt x="515" y="684"/>
                    <a:pt x="551" y="684"/>
                  </a:cubicBezTo>
                  <a:cubicBezTo>
                    <a:pt x="587" y="684"/>
                    <a:pt x="622" y="682"/>
                    <a:pt x="654" y="678"/>
                  </a:cubicBezTo>
                  <a:cubicBezTo>
                    <a:pt x="727" y="667"/>
                    <a:pt x="791" y="649"/>
                    <a:pt x="857" y="623"/>
                  </a:cubicBezTo>
                  <a:cubicBezTo>
                    <a:pt x="1122" y="539"/>
                    <a:pt x="1362" y="373"/>
                    <a:pt x="1473" y="115"/>
                  </a:cubicBezTo>
                  <a:cubicBezTo>
                    <a:pt x="1490" y="71"/>
                    <a:pt x="1444" y="16"/>
                    <a:pt x="1409" y="4"/>
                  </a:cubicBezTo>
                  <a:cubicBezTo>
                    <a:pt x="1399" y="1"/>
                    <a:pt x="1390" y="0"/>
                    <a:pt x="1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726142" y="3159212"/>
              <a:ext cx="182532" cy="134773"/>
            </a:xfrm>
            <a:custGeom>
              <a:avLst/>
              <a:gdLst/>
              <a:ahLst/>
              <a:cxnLst/>
              <a:rect l="l" t="t" r="r" b="b"/>
              <a:pathLst>
                <a:path w="1288" h="951" extrusionOk="0">
                  <a:moveTo>
                    <a:pt x="1178" y="0"/>
                  </a:moveTo>
                  <a:cubicBezTo>
                    <a:pt x="1155" y="0"/>
                    <a:pt x="1131" y="10"/>
                    <a:pt x="1113" y="28"/>
                  </a:cubicBezTo>
                  <a:cubicBezTo>
                    <a:pt x="1104" y="37"/>
                    <a:pt x="1075" y="46"/>
                    <a:pt x="1058" y="55"/>
                  </a:cubicBezTo>
                  <a:cubicBezTo>
                    <a:pt x="1031" y="66"/>
                    <a:pt x="1002" y="75"/>
                    <a:pt x="976" y="92"/>
                  </a:cubicBezTo>
                  <a:cubicBezTo>
                    <a:pt x="929" y="121"/>
                    <a:pt x="874" y="139"/>
                    <a:pt x="828" y="165"/>
                  </a:cubicBezTo>
                  <a:cubicBezTo>
                    <a:pt x="718" y="220"/>
                    <a:pt x="607" y="276"/>
                    <a:pt x="506" y="342"/>
                  </a:cubicBezTo>
                  <a:cubicBezTo>
                    <a:pt x="404" y="406"/>
                    <a:pt x="303" y="479"/>
                    <a:pt x="212" y="562"/>
                  </a:cubicBezTo>
                  <a:cubicBezTo>
                    <a:pt x="175" y="598"/>
                    <a:pt x="128" y="644"/>
                    <a:pt x="93" y="699"/>
                  </a:cubicBezTo>
                  <a:cubicBezTo>
                    <a:pt x="82" y="717"/>
                    <a:pt x="64" y="737"/>
                    <a:pt x="55" y="755"/>
                  </a:cubicBezTo>
                  <a:cubicBezTo>
                    <a:pt x="38" y="783"/>
                    <a:pt x="9" y="801"/>
                    <a:pt x="9" y="838"/>
                  </a:cubicBezTo>
                  <a:cubicBezTo>
                    <a:pt x="0" y="883"/>
                    <a:pt x="18" y="938"/>
                    <a:pt x="73" y="949"/>
                  </a:cubicBezTo>
                  <a:cubicBezTo>
                    <a:pt x="79" y="950"/>
                    <a:pt x="84" y="950"/>
                    <a:pt x="90" y="950"/>
                  </a:cubicBezTo>
                  <a:cubicBezTo>
                    <a:pt x="127" y="950"/>
                    <a:pt x="165" y="930"/>
                    <a:pt x="179" y="897"/>
                  </a:cubicBezTo>
                  <a:lnTo>
                    <a:pt x="179" y="897"/>
                  </a:lnTo>
                  <a:cubicBezTo>
                    <a:pt x="180" y="897"/>
                    <a:pt x="182" y="895"/>
                    <a:pt x="183" y="894"/>
                  </a:cubicBezTo>
                  <a:cubicBezTo>
                    <a:pt x="183" y="883"/>
                    <a:pt x="183" y="883"/>
                    <a:pt x="192" y="874"/>
                  </a:cubicBezTo>
                  <a:cubicBezTo>
                    <a:pt x="203" y="865"/>
                    <a:pt x="203" y="856"/>
                    <a:pt x="212" y="847"/>
                  </a:cubicBezTo>
                  <a:cubicBezTo>
                    <a:pt x="230" y="819"/>
                    <a:pt x="247" y="801"/>
                    <a:pt x="258" y="772"/>
                  </a:cubicBezTo>
                  <a:cubicBezTo>
                    <a:pt x="294" y="737"/>
                    <a:pt x="340" y="691"/>
                    <a:pt x="378" y="653"/>
                  </a:cubicBezTo>
                  <a:cubicBezTo>
                    <a:pt x="459" y="580"/>
                    <a:pt x="561" y="516"/>
                    <a:pt x="654" y="461"/>
                  </a:cubicBezTo>
                  <a:cubicBezTo>
                    <a:pt x="700" y="432"/>
                    <a:pt x="755" y="406"/>
                    <a:pt x="799" y="386"/>
                  </a:cubicBezTo>
                  <a:lnTo>
                    <a:pt x="965" y="304"/>
                  </a:lnTo>
                  <a:cubicBezTo>
                    <a:pt x="1011" y="287"/>
                    <a:pt x="1058" y="258"/>
                    <a:pt x="1104" y="240"/>
                  </a:cubicBezTo>
                  <a:cubicBezTo>
                    <a:pt x="1150" y="212"/>
                    <a:pt x="1205" y="194"/>
                    <a:pt x="1241" y="156"/>
                  </a:cubicBezTo>
                  <a:cubicBezTo>
                    <a:pt x="1287" y="130"/>
                    <a:pt x="1278" y="55"/>
                    <a:pt x="1241" y="28"/>
                  </a:cubicBezTo>
                  <a:cubicBezTo>
                    <a:pt x="1223" y="10"/>
                    <a:pt x="1200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500527" y="2031856"/>
              <a:ext cx="1345324" cy="1135157"/>
            </a:xfrm>
            <a:custGeom>
              <a:avLst/>
              <a:gdLst/>
              <a:ahLst/>
              <a:cxnLst/>
              <a:rect l="l" t="t" r="r" b="b"/>
              <a:pathLst>
                <a:path w="9493" h="8010" extrusionOk="0">
                  <a:moveTo>
                    <a:pt x="4238" y="0"/>
                  </a:moveTo>
                  <a:cubicBezTo>
                    <a:pt x="3221" y="0"/>
                    <a:pt x="2137" y="297"/>
                    <a:pt x="1334" y="847"/>
                  </a:cubicBezTo>
                  <a:cubicBezTo>
                    <a:pt x="526" y="1388"/>
                    <a:pt x="73" y="2105"/>
                    <a:pt x="38" y="2915"/>
                  </a:cubicBezTo>
                  <a:cubicBezTo>
                    <a:pt x="29" y="3127"/>
                    <a:pt x="9" y="3319"/>
                    <a:pt x="9" y="3513"/>
                  </a:cubicBezTo>
                  <a:cubicBezTo>
                    <a:pt x="1" y="3577"/>
                    <a:pt x="29" y="3624"/>
                    <a:pt x="85" y="3661"/>
                  </a:cubicBezTo>
                  <a:cubicBezTo>
                    <a:pt x="107" y="3675"/>
                    <a:pt x="134" y="3681"/>
                    <a:pt x="162" y="3681"/>
                  </a:cubicBezTo>
                  <a:cubicBezTo>
                    <a:pt x="189" y="3681"/>
                    <a:pt x="217" y="3675"/>
                    <a:pt x="239" y="3661"/>
                  </a:cubicBezTo>
                  <a:lnTo>
                    <a:pt x="2060" y="2630"/>
                  </a:lnTo>
                  <a:cubicBezTo>
                    <a:pt x="2502" y="2383"/>
                    <a:pt x="2926" y="2155"/>
                    <a:pt x="3350" y="2155"/>
                  </a:cubicBezTo>
                  <a:cubicBezTo>
                    <a:pt x="3414" y="2155"/>
                    <a:pt x="3478" y="2160"/>
                    <a:pt x="3541" y="2171"/>
                  </a:cubicBezTo>
                  <a:cubicBezTo>
                    <a:pt x="3928" y="2244"/>
                    <a:pt x="4287" y="2520"/>
                    <a:pt x="4535" y="2944"/>
                  </a:cubicBezTo>
                  <a:cubicBezTo>
                    <a:pt x="4683" y="3209"/>
                    <a:pt x="4738" y="3522"/>
                    <a:pt x="4793" y="3853"/>
                  </a:cubicBezTo>
                  <a:cubicBezTo>
                    <a:pt x="4819" y="4001"/>
                    <a:pt x="4848" y="4147"/>
                    <a:pt x="4875" y="4304"/>
                  </a:cubicBezTo>
                  <a:cubicBezTo>
                    <a:pt x="4899" y="4374"/>
                    <a:pt x="4961" y="4419"/>
                    <a:pt x="5030" y="4419"/>
                  </a:cubicBezTo>
                  <a:cubicBezTo>
                    <a:pt x="5043" y="4419"/>
                    <a:pt x="5056" y="4417"/>
                    <a:pt x="5069" y="4414"/>
                  </a:cubicBezTo>
                  <a:cubicBezTo>
                    <a:pt x="5151" y="4396"/>
                    <a:pt x="5206" y="4323"/>
                    <a:pt x="5188" y="4231"/>
                  </a:cubicBezTo>
                  <a:cubicBezTo>
                    <a:pt x="5162" y="4065"/>
                    <a:pt x="5298" y="3917"/>
                    <a:pt x="5362" y="3862"/>
                  </a:cubicBezTo>
                  <a:cubicBezTo>
                    <a:pt x="5506" y="3741"/>
                    <a:pt x="5693" y="3669"/>
                    <a:pt x="5850" y="3669"/>
                  </a:cubicBezTo>
                  <a:cubicBezTo>
                    <a:pt x="5896" y="3669"/>
                    <a:pt x="5939" y="3675"/>
                    <a:pt x="5978" y="3688"/>
                  </a:cubicBezTo>
                  <a:cubicBezTo>
                    <a:pt x="6347" y="3816"/>
                    <a:pt x="6530" y="4248"/>
                    <a:pt x="6521" y="4617"/>
                  </a:cubicBezTo>
                  <a:cubicBezTo>
                    <a:pt x="6512" y="5021"/>
                    <a:pt x="6402" y="5637"/>
                    <a:pt x="6190" y="6005"/>
                  </a:cubicBezTo>
                  <a:cubicBezTo>
                    <a:pt x="6173" y="6052"/>
                    <a:pt x="6164" y="6098"/>
                    <a:pt x="6181" y="6145"/>
                  </a:cubicBezTo>
                  <a:cubicBezTo>
                    <a:pt x="6632" y="7303"/>
                    <a:pt x="7755" y="8010"/>
                    <a:pt x="9115" y="8010"/>
                  </a:cubicBezTo>
                  <a:lnTo>
                    <a:pt x="9225" y="8010"/>
                  </a:lnTo>
                  <a:lnTo>
                    <a:pt x="9364" y="7974"/>
                  </a:lnTo>
                  <a:cubicBezTo>
                    <a:pt x="9411" y="7966"/>
                    <a:pt x="9446" y="7937"/>
                    <a:pt x="9466" y="7891"/>
                  </a:cubicBezTo>
                  <a:cubicBezTo>
                    <a:pt x="9492" y="7855"/>
                    <a:pt x="9492" y="7800"/>
                    <a:pt x="9475" y="7763"/>
                  </a:cubicBezTo>
                  <a:cubicBezTo>
                    <a:pt x="9060" y="6842"/>
                    <a:pt x="8793" y="5869"/>
                    <a:pt x="8848" y="5509"/>
                  </a:cubicBezTo>
                  <a:cubicBezTo>
                    <a:pt x="9179" y="3284"/>
                    <a:pt x="7773" y="957"/>
                    <a:pt x="5647" y="220"/>
                  </a:cubicBezTo>
                  <a:cubicBezTo>
                    <a:pt x="5221" y="72"/>
                    <a:pt x="4738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2402419" y="2689847"/>
              <a:ext cx="443434" cy="477163"/>
            </a:xfrm>
            <a:custGeom>
              <a:avLst/>
              <a:gdLst/>
              <a:ahLst/>
              <a:cxnLst/>
              <a:rect l="l" t="t" r="r" b="b"/>
              <a:pathLst>
                <a:path w="3129" h="3367" extrusionOk="0">
                  <a:moveTo>
                    <a:pt x="2530" y="1"/>
                  </a:moveTo>
                  <a:cubicBezTo>
                    <a:pt x="1758" y="729"/>
                    <a:pt x="903" y="1409"/>
                    <a:pt x="1" y="1888"/>
                  </a:cubicBezTo>
                  <a:cubicBezTo>
                    <a:pt x="535" y="2815"/>
                    <a:pt x="1546" y="3367"/>
                    <a:pt x="2751" y="3367"/>
                  </a:cubicBezTo>
                  <a:lnTo>
                    <a:pt x="2861" y="3367"/>
                  </a:lnTo>
                  <a:lnTo>
                    <a:pt x="3000" y="3331"/>
                  </a:lnTo>
                  <a:cubicBezTo>
                    <a:pt x="3047" y="3323"/>
                    <a:pt x="3082" y="3294"/>
                    <a:pt x="3102" y="3248"/>
                  </a:cubicBezTo>
                  <a:cubicBezTo>
                    <a:pt x="3128" y="3212"/>
                    <a:pt x="3128" y="3157"/>
                    <a:pt x="3111" y="3120"/>
                  </a:cubicBezTo>
                  <a:cubicBezTo>
                    <a:pt x="2696" y="2199"/>
                    <a:pt x="2429" y="1226"/>
                    <a:pt x="2484" y="866"/>
                  </a:cubicBezTo>
                  <a:cubicBezTo>
                    <a:pt x="2530" y="581"/>
                    <a:pt x="2539" y="288"/>
                    <a:pt x="2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2150870" y="3194216"/>
              <a:ext cx="356136" cy="642831"/>
            </a:xfrm>
            <a:custGeom>
              <a:avLst/>
              <a:gdLst/>
              <a:ahLst/>
              <a:cxnLst/>
              <a:rect l="l" t="t" r="r" b="b"/>
              <a:pathLst>
                <a:path w="2513" h="4536" extrusionOk="0">
                  <a:moveTo>
                    <a:pt x="1731" y="1"/>
                  </a:moveTo>
                  <a:cubicBezTo>
                    <a:pt x="1633" y="1"/>
                    <a:pt x="1511" y="49"/>
                    <a:pt x="1418" y="260"/>
                  </a:cubicBezTo>
                  <a:cubicBezTo>
                    <a:pt x="1151" y="821"/>
                    <a:pt x="544" y="1234"/>
                    <a:pt x="85" y="1483"/>
                  </a:cubicBezTo>
                  <a:cubicBezTo>
                    <a:pt x="30" y="1510"/>
                    <a:pt x="1" y="1565"/>
                    <a:pt x="1" y="1620"/>
                  </a:cubicBezTo>
                  <a:cubicBezTo>
                    <a:pt x="1" y="1684"/>
                    <a:pt x="38" y="1739"/>
                    <a:pt x="94" y="1759"/>
                  </a:cubicBezTo>
                  <a:cubicBezTo>
                    <a:pt x="332" y="1869"/>
                    <a:pt x="544" y="2081"/>
                    <a:pt x="672" y="2337"/>
                  </a:cubicBezTo>
                  <a:cubicBezTo>
                    <a:pt x="875" y="2752"/>
                    <a:pt x="875" y="3240"/>
                    <a:pt x="866" y="3627"/>
                  </a:cubicBezTo>
                  <a:cubicBezTo>
                    <a:pt x="857" y="3847"/>
                    <a:pt x="837" y="4086"/>
                    <a:pt x="802" y="4362"/>
                  </a:cubicBezTo>
                  <a:cubicBezTo>
                    <a:pt x="793" y="4426"/>
                    <a:pt x="829" y="4490"/>
                    <a:pt x="884" y="4518"/>
                  </a:cubicBezTo>
                  <a:cubicBezTo>
                    <a:pt x="904" y="4527"/>
                    <a:pt x="930" y="4536"/>
                    <a:pt x="959" y="4536"/>
                  </a:cubicBezTo>
                  <a:cubicBezTo>
                    <a:pt x="994" y="4536"/>
                    <a:pt x="1032" y="4527"/>
                    <a:pt x="1058" y="4498"/>
                  </a:cubicBezTo>
                  <a:cubicBezTo>
                    <a:pt x="2466" y="3276"/>
                    <a:pt x="2513" y="1408"/>
                    <a:pt x="2208" y="516"/>
                  </a:cubicBezTo>
                  <a:cubicBezTo>
                    <a:pt x="2098" y="185"/>
                    <a:pt x="1941" y="11"/>
                    <a:pt x="1758" y="2"/>
                  </a:cubicBezTo>
                  <a:cubicBezTo>
                    <a:pt x="1749" y="1"/>
                    <a:pt x="1740" y="1"/>
                    <a:pt x="1731" y="1"/>
                  </a:cubicBezTo>
                  <a:close/>
                </a:path>
              </a:pathLst>
            </a:custGeom>
            <a:solidFill>
              <a:srgbClr val="48336E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2314271" y="2615445"/>
              <a:ext cx="47901" cy="192594"/>
            </a:xfrm>
            <a:custGeom>
              <a:avLst/>
              <a:gdLst/>
              <a:ahLst/>
              <a:cxnLst/>
              <a:rect l="l" t="t" r="r" b="b"/>
              <a:pathLst>
                <a:path w="338" h="1359" extrusionOk="0">
                  <a:moveTo>
                    <a:pt x="109" y="1"/>
                  </a:moveTo>
                  <a:cubicBezTo>
                    <a:pt x="103" y="1"/>
                    <a:pt x="97" y="1"/>
                    <a:pt x="91" y="2"/>
                  </a:cubicBezTo>
                  <a:cubicBezTo>
                    <a:pt x="35" y="11"/>
                    <a:pt x="16" y="66"/>
                    <a:pt x="27" y="113"/>
                  </a:cubicBezTo>
                  <a:cubicBezTo>
                    <a:pt x="35" y="159"/>
                    <a:pt x="53" y="194"/>
                    <a:pt x="62" y="241"/>
                  </a:cubicBezTo>
                  <a:cubicBezTo>
                    <a:pt x="82" y="287"/>
                    <a:pt x="91" y="334"/>
                    <a:pt x="99" y="389"/>
                  </a:cubicBezTo>
                  <a:cubicBezTo>
                    <a:pt x="126" y="481"/>
                    <a:pt x="137" y="581"/>
                    <a:pt x="137" y="682"/>
                  </a:cubicBezTo>
                  <a:cubicBezTo>
                    <a:pt x="146" y="775"/>
                    <a:pt x="155" y="877"/>
                    <a:pt x="137" y="967"/>
                  </a:cubicBezTo>
                  <a:cubicBezTo>
                    <a:pt x="126" y="1013"/>
                    <a:pt x="108" y="1060"/>
                    <a:pt x="99" y="1106"/>
                  </a:cubicBezTo>
                  <a:cubicBezTo>
                    <a:pt x="91" y="1133"/>
                    <a:pt x="71" y="1188"/>
                    <a:pt x="62" y="1199"/>
                  </a:cubicBezTo>
                  <a:cubicBezTo>
                    <a:pt x="0" y="1267"/>
                    <a:pt x="58" y="1359"/>
                    <a:pt x="127" y="1359"/>
                  </a:cubicBezTo>
                  <a:cubicBezTo>
                    <a:pt x="149" y="1359"/>
                    <a:pt x="172" y="1349"/>
                    <a:pt x="192" y="1327"/>
                  </a:cubicBezTo>
                  <a:cubicBezTo>
                    <a:pt x="227" y="1289"/>
                    <a:pt x="236" y="1243"/>
                    <a:pt x="256" y="1199"/>
                  </a:cubicBezTo>
                  <a:cubicBezTo>
                    <a:pt x="274" y="1152"/>
                    <a:pt x="291" y="1106"/>
                    <a:pt x="303" y="1051"/>
                  </a:cubicBezTo>
                  <a:cubicBezTo>
                    <a:pt x="338" y="941"/>
                    <a:pt x="329" y="830"/>
                    <a:pt x="320" y="720"/>
                  </a:cubicBezTo>
                  <a:cubicBezTo>
                    <a:pt x="320" y="601"/>
                    <a:pt x="311" y="490"/>
                    <a:pt x="291" y="380"/>
                  </a:cubicBezTo>
                  <a:cubicBezTo>
                    <a:pt x="274" y="325"/>
                    <a:pt x="265" y="269"/>
                    <a:pt x="247" y="214"/>
                  </a:cubicBezTo>
                  <a:cubicBezTo>
                    <a:pt x="236" y="159"/>
                    <a:pt x="210" y="113"/>
                    <a:pt x="201" y="66"/>
                  </a:cubicBezTo>
                  <a:cubicBezTo>
                    <a:pt x="193" y="26"/>
                    <a:pt x="150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/>
          <p:nvPr/>
        </p:nvSpPr>
        <p:spPr>
          <a:xfrm rot="5400000">
            <a:off x="6634225" y="-1091549"/>
            <a:ext cx="2250751" cy="2768799"/>
          </a:xfrm>
          <a:custGeom>
            <a:avLst/>
            <a:gdLst/>
            <a:ahLst/>
            <a:cxnLst/>
            <a:rect l="l" t="t" r="r" b="b"/>
            <a:pathLst>
              <a:path w="27093" h="13039" extrusionOk="0">
                <a:moveTo>
                  <a:pt x="0" y="0"/>
                </a:moveTo>
                <a:lnTo>
                  <a:pt x="0" y="13038"/>
                </a:lnTo>
                <a:cubicBezTo>
                  <a:pt x="0" y="13038"/>
                  <a:pt x="3572" y="8113"/>
                  <a:pt x="6771" y="7074"/>
                </a:cubicBezTo>
                <a:cubicBezTo>
                  <a:pt x="9956" y="6035"/>
                  <a:pt x="14940" y="6864"/>
                  <a:pt x="20543" y="4376"/>
                </a:cubicBezTo>
                <a:cubicBezTo>
                  <a:pt x="23986" y="2847"/>
                  <a:pt x="27093" y="0"/>
                  <a:pt x="270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Google Shape;113;p10"/>
          <p:cNvCxnSpPr/>
          <p:nvPr/>
        </p:nvCxnSpPr>
        <p:spPr>
          <a:xfrm>
            <a:off x="486500" y="4009075"/>
            <a:ext cx="0" cy="11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4" name="Google Shape;114;p10"/>
          <p:cNvSpPr/>
          <p:nvPr/>
        </p:nvSpPr>
        <p:spPr>
          <a:xfrm rot="445884">
            <a:off x="4941371" y="14077"/>
            <a:ext cx="5138528" cy="1041854"/>
          </a:xfrm>
          <a:custGeom>
            <a:avLst/>
            <a:gdLst/>
            <a:ahLst/>
            <a:cxnLst/>
            <a:rect l="l" t="t" r="r" b="b"/>
            <a:pathLst>
              <a:path w="146957" h="28840" extrusionOk="0">
                <a:moveTo>
                  <a:pt x="0" y="0"/>
                </a:moveTo>
                <a:cubicBezTo>
                  <a:pt x="5331" y="2882"/>
                  <a:pt x="19690" y="16377"/>
                  <a:pt x="31984" y="17289"/>
                </a:cubicBezTo>
                <a:cubicBezTo>
                  <a:pt x="44278" y="18202"/>
                  <a:pt x="59310" y="3554"/>
                  <a:pt x="73766" y="5475"/>
                </a:cubicBezTo>
                <a:cubicBezTo>
                  <a:pt x="88222" y="7396"/>
                  <a:pt x="106520" y="28612"/>
                  <a:pt x="118718" y="28815"/>
                </a:cubicBezTo>
                <a:cubicBezTo>
                  <a:pt x="130917" y="29018"/>
                  <a:pt x="142251" y="10380"/>
                  <a:pt x="146957" y="66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1"/>
          </p:nvPr>
        </p:nvSpPr>
        <p:spPr>
          <a:xfrm>
            <a:off x="1301100" y="1638177"/>
            <a:ext cx="20241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2"/>
          </p:nvPr>
        </p:nvSpPr>
        <p:spPr>
          <a:xfrm>
            <a:off x="3823749" y="1638176"/>
            <a:ext cx="20241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3"/>
          </p:nvPr>
        </p:nvSpPr>
        <p:spPr>
          <a:xfrm>
            <a:off x="1301100" y="3397700"/>
            <a:ext cx="20268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4"/>
          </p:nvPr>
        </p:nvSpPr>
        <p:spPr>
          <a:xfrm>
            <a:off x="3823749" y="3397700"/>
            <a:ext cx="2030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5"/>
          </p:nvPr>
        </p:nvSpPr>
        <p:spPr>
          <a:xfrm>
            <a:off x="6498825" y="1638177"/>
            <a:ext cx="2024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6"/>
          </p:nvPr>
        </p:nvSpPr>
        <p:spPr>
          <a:xfrm>
            <a:off x="6498825" y="3397700"/>
            <a:ext cx="2024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7"/>
          </p:nvPr>
        </p:nvSpPr>
        <p:spPr>
          <a:xfrm>
            <a:off x="1301100" y="1336275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8"/>
          </p:nvPr>
        </p:nvSpPr>
        <p:spPr>
          <a:xfrm>
            <a:off x="3823749" y="1336275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9"/>
          </p:nvPr>
        </p:nvSpPr>
        <p:spPr>
          <a:xfrm>
            <a:off x="6498825" y="1336275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3"/>
          </p:nvPr>
        </p:nvSpPr>
        <p:spPr>
          <a:xfrm>
            <a:off x="1301100" y="3092577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14"/>
          </p:nvPr>
        </p:nvSpPr>
        <p:spPr>
          <a:xfrm>
            <a:off x="3823749" y="3092575"/>
            <a:ext cx="203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15"/>
          </p:nvPr>
        </p:nvSpPr>
        <p:spPr>
          <a:xfrm>
            <a:off x="6498825" y="3092577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7160667" y="4379902"/>
            <a:ext cx="1983280" cy="763623"/>
          </a:xfrm>
          <a:custGeom>
            <a:avLst/>
            <a:gdLst/>
            <a:ahLst/>
            <a:cxnLst/>
            <a:rect l="l" t="t" r="r" b="b"/>
            <a:pathLst>
              <a:path w="44787" h="33688" extrusionOk="0">
                <a:moveTo>
                  <a:pt x="44786" y="1"/>
                </a:moveTo>
                <a:cubicBezTo>
                  <a:pt x="43492" y="2066"/>
                  <a:pt x="42711" y="2895"/>
                  <a:pt x="39909" y="5803"/>
                </a:cubicBezTo>
                <a:cubicBezTo>
                  <a:pt x="35928" y="9957"/>
                  <a:pt x="31258" y="10798"/>
                  <a:pt x="25737" y="12386"/>
                </a:cubicBezTo>
                <a:cubicBezTo>
                  <a:pt x="21851" y="13495"/>
                  <a:pt x="17638" y="13705"/>
                  <a:pt x="14147" y="15748"/>
                </a:cubicBezTo>
                <a:cubicBezTo>
                  <a:pt x="11158" y="17487"/>
                  <a:pt x="9012" y="20370"/>
                  <a:pt x="7214" y="23334"/>
                </a:cubicBezTo>
                <a:cubicBezTo>
                  <a:pt x="5415" y="26287"/>
                  <a:pt x="3841" y="29416"/>
                  <a:pt x="1589" y="32055"/>
                </a:cubicBezTo>
                <a:cubicBezTo>
                  <a:pt x="1098" y="32626"/>
                  <a:pt x="561" y="33175"/>
                  <a:pt x="0" y="33688"/>
                </a:cubicBezTo>
                <a:lnTo>
                  <a:pt x="44786" y="33688"/>
                </a:lnTo>
                <a:lnTo>
                  <a:pt x="4478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Google Shape;221;p20"/>
          <p:cNvCxnSpPr/>
          <p:nvPr/>
        </p:nvCxnSpPr>
        <p:spPr>
          <a:xfrm rot="10800000">
            <a:off x="-150" y="731475"/>
            <a:ext cx="5109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2" name="Google Shape;222;p20"/>
          <p:cNvGrpSpPr/>
          <p:nvPr/>
        </p:nvGrpSpPr>
        <p:grpSpPr>
          <a:xfrm>
            <a:off x="-651043" y="-1268222"/>
            <a:ext cx="10588680" cy="6930210"/>
            <a:chOff x="-651043" y="-1268222"/>
            <a:chExt cx="10588680" cy="6930210"/>
          </a:xfrm>
        </p:grpSpPr>
        <p:sp>
          <p:nvSpPr>
            <p:cNvPr id="223" name="Google Shape;223;p20"/>
            <p:cNvSpPr/>
            <p:nvPr/>
          </p:nvSpPr>
          <p:spPr>
            <a:xfrm rot="9909655">
              <a:off x="5977217" y="4139080"/>
              <a:ext cx="3891898" cy="1041915"/>
            </a:xfrm>
            <a:custGeom>
              <a:avLst/>
              <a:gdLst/>
              <a:ahLst/>
              <a:cxnLst/>
              <a:rect l="l" t="t" r="r" b="b"/>
              <a:pathLst>
                <a:path w="146957" h="28840" extrusionOk="0">
                  <a:moveTo>
                    <a:pt x="0" y="0"/>
                  </a:moveTo>
                  <a:cubicBezTo>
                    <a:pt x="5331" y="2882"/>
                    <a:pt x="19690" y="16377"/>
                    <a:pt x="31984" y="17289"/>
                  </a:cubicBezTo>
                  <a:cubicBezTo>
                    <a:pt x="44278" y="18202"/>
                    <a:pt x="59310" y="3554"/>
                    <a:pt x="73766" y="5475"/>
                  </a:cubicBezTo>
                  <a:cubicBezTo>
                    <a:pt x="88222" y="7396"/>
                    <a:pt x="106520" y="28612"/>
                    <a:pt x="118718" y="28815"/>
                  </a:cubicBezTo>
                  <a:cubicBezTo>
                    <a:pt x="130917" y="29018"/>
                    <a:pt x="142251" y="10380"/>
                    <a:pt x="146957" y="669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4" name="Google Shape;224;p20"/>
            <p:cNvSpPr/>
            <p:nvPr/>
          </p:nvSpPr>
          <p:spPr>
            <a:xfrm rot="9282733">
              <a:off x="-614976" y="-486920"/>
              <a:ext cx="3891824" cy="1041904"/>
            </a:xfrm>
            <a:custGeom>
              <a:avLst/>
              <a:gdLst/>
              <a:ahLst/>
              <a:cxnLst/>
              <a:rect l="l" t="t" r="r" b="b"/>
              <a:pathLst>
                <a:path w="146957" h="28840" extrusionOk="0">
                  <a:moveTo>
                    <a:pt x="0" y="0"/>
                  </a:moveTo>
                  <a:cubicBezTo>
                    <a:pt x="5331" y="2882"/>
                    <a:pt x="19690" y="16377"/>
                    <a:pt x="31984" y="17289"/>
                  </a:cubicBezTo>
                  <a:cubicBezTo>
                    <a:pt x="44278" y="18202"/>
                    <a:pt x="59310" y="3554"/>
                    <a:pt x="73766" y="5475"/>
                  </a:cubicBezTo>
                  <a:cubicBezTo>
                    <a:pt x="88222" y="7396"/>
                    <a:pt x="106520" y="28612"/>
                    <a:pt x="118718" y="28815"/>
                  </a:cubicBezTo>
                  <a:cubicBezTo>
                    <a:pt x="130917" y="29018"/>
                    <a:pt x="142251" y="10380"/>
                    <a:pt x="146957" y="669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/>
          <p:nvPr/>
        </p:nvSpPr>
        <p:spPr>
          <a:xfrm rot="5400000">
            <a:off x="7010683" y="-542373"/>
            <a:ext cx="1714445" cy="2552189"/>
          </a:xfrm>
          <a:custGeom>
            <a:avLst/>
            <a:gdLst/>
            <a:ahLst/>
            <a:cxnLst/>
            <a:rect l="l" t="t" r="r" b="b"/>
            <a:pathLst>
              <a:path w="27093" h="13039" extrusionOk="0">
                <a:moveTo>
                  <a:pt x="0" y="0"/>
                </a:moveTo>
                <a:lnTo>
                  <a:pt x="0" y="13038"/>
                </a:lnTo>
                <a:cubicBezTo>
                  <a:pt x="0" y="13038"/>
                  <a:pt x="3572" y="8113"/>
                  <a:pt x="6771" y="7074"/>
                </a:cubicBezTo>
                <a:cubicBezTo>
                  <a:pt x="9956" y="6035"/>
                  <a:pt x="14940" y="6864"/>
                  <a:pt x="20543" y="4376"/>
                </a:cubicBezTo>
                <a:cubicBezTo>
                  <a:pt x="23986" y="2847"/>
                  <a:pt x="27093" y="0"/>
                  <a:pt x="270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24"/>
          <p:cNvCxnSpPr/>
          <p:nvPr/>
        </p:nvCxnSpPr>
        <p:spPr>
          <a:xfrm rot="10800000">
            <a:off x="-150" y="731475"/>
            <a:ext cx="5109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49" name="Google Shape;249;p24"/>
          <p:cNvGrpSpPr/>
          <p:nvPr/>
        </p:nvGrpSpPr>
        <p:grpSpPr>
          <a:xfrm>
            <a:off x="-1378303" y="-765392"/>
            <a:ext cx="11640671" cy="6627032"/>
            <a:chOff x="-1378303" y="-765392"/>
            <a:chExt cx="11640671" cy="6627032"/>
          </a:xfrm>
        </p:grpSpPr>
        <p:sp>
          <p:nvSpPr>
            <p:cNvPr id="250" name="Google Shape;250;p24"/>
            <p:cNvSpPr/>
            <p:nvPr/>
          </p:nvSpPr>
          <p:spPr>
            <a:xfrm rot="-9523450">
              <a:off x="5458166" y="81032"/>
              <a:ext cx="4819481" cy="821281"/>
            </a:xfrm>
            <a:custGeom>
              <a:avLst/>
              <a:gdLst/>
              <a:ahLst/>
              <a:cxnLst/>
              <a:rect l="l" t="t" r="r" b="b"/>
              <a:pathLst>
                <a:path w="146957" h="28840" extrusionOk="0">
                  <a:moveTo>
                    <a:pt x="0" y="0"/>
                  </a:moveTo>
                  <a:cubicBezTo>
                    <a:pt x="5331" y="2882"/>
                    <a:pt x="19690" y="16377"/>
                    <a:pt x="31984" y="17289"/>
                  </a:cubicBezTo>
                  <a:cubicBezTo>
                    <a:pt x="44278" y="18202"/>
                    <a:pt x="59310" y="3554"/>
                    <a:pt x="73766" y="5475"/>
                  </a:cubicBezTo>
                  <a:cubicBezTo>
                    <a:pt x="88222" y="7396"/>
                    <a:pt x="106520" y="28612"/>
                    <a:pt x="118718" y="28815"/>
                  </a:cubicBezTo>
                  <a:cubicBezTo>
                    <a:pt x="130917" y="29018"/>
                    <a:pt x="142251" y="10380"/>
                    <a:pt x="146957" y="669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1" name="Google Shape;251;p24"/>
            <p:cNvSpPr/>
            <p:nvPr/>
          </p:nvSpPr>
          <p:spPr>
            <a:xfrm rot="652231">
              <a:off x="-1344146" y="4593233"/>
              <a:ext cx="4819601" cy="821303"/>
            </a:xfrm>
            <a:custGeom>
              <a:avLst/>
              <a:gdLst/>
              <a:ahLst/>
              <a:cxnLst/>
              <a:rect l="l" t="t" r="r" b="b"/>
              <a:pathLst>
                <a:path w="146957" h="28840" extrusionOk="0">
                  <a:moveTo>
                    <a:pt x="0" y="0"/>
                  </a:moveTo>
                  <a:cubicBezTo>
                    <a:pt x="5331" y="2882"/>
                    <a:pt x="19690" y="16377"/>
                    <a:pt x="31984" y="17289"/>
                  </a:cubicBezTo>
                  <a:cubicBezTo>
                    <a:pt x="44278" y="18202"/>
                    <a:pt x="59310" y="3554"/>
                    <a:pt x="73766" y="5475"/>
                  </a:cubicBezTo>
                  <a:cubicBezTo>
                    <a:pt x="88222" y="7396"/>
                    <a:pt x="106520" y="28612"/>
                    <a:pt x="118718" y="28815"/>
                  </a:cubicBezTo>
                  <a:cubicBezTo>
                    <a:pt x="130917" y="29018"/>
                    <a:pt x="142251" y="10380"/>
                    <a:pt x="146957" y="669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25"/>
          <p:cNvCxnSpPr/>
          <p:nvPr/>
        </p:nvCxnSpPr>
        <p:spPr>
          <a:xfrm rot="10800000">
            <a:off x="-150" y="731475"/>
            <a:ext cx="5109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54" name="Google Shape;254;p25"/>
          <p:cNvSpPr/>
          <p:nvPr/>
        </p:nvSpPr>
        <p:spPr>
          <a:xfrm rot="5400000" flipH="1">
            <a:off x="7560945" y="3560445"/>
            <a:ext cx="1465946" cy="1700164"/>
          </a:xfrm>
          <a:custGeom>
            <a:avLst/>
            <a:gdLst/>
            <a:ahLst/>
            <a:cxnLst/>
            <a:rect l="l" t="t" r="r" b="b"/>
            <a:pathLst>
              <a:path w="11815" h="10087" extrusionOk="0">
                <a:moveTo>
                  <a:pt x="1" y="1"/>
                </a:moveTo>
                <a:lnTo>
                  <a:pt x="1" y="10086"/>
                </a:lnTo>
                <a:cubicBezTo>
                  <a:pt x="1239" y="9562"/>
                  <a:pt x="2161" y="8674"/>
                  <a:pt x="2500" y="7671"/>
                </a:cubicBezTo>
                <a:cubicBezTo>
                  <a:pt x="2850" y="6632"/>
                  <a:pt x="2629" y="5486"/>
                  <a:pt x="3318" y="4553"/>
                </a:cubicBezTo>
                <a:cubicBezTo>
                  <a:pt x="3889" y="3772"/>
                  <a:pt x="4999" y="3270"/>
                  <a:pt x="6130" y="2942"/>
                </a:cubicBezTo>
                <a:cubicBezTo>
                  <a:pt x="7251" y="2603"/>
                  <a:pt x="8453" y="2393"/>
                  <a:pt x="9537" y="1984"/>
                </a:cubicBezTo>
                <a:cubicBezTo>
                  <a:pt x="10613" y="1564"/>
                  <a:pt x="11593" y="864"/>
                  <a:pt x="1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-1131794" y="-1361840"/>
            <a:ext cx="10784644" cy="6803575"/>
            <a:chOff x="-1131794" y="-1361840"/>
            <a:chExt cx="10784644" cy="6803575"/>
          </a:xfrm>
        </p:grpSpPr>
        <p:sp>
          <p:nvSpPr>
            <p:cNvPr id="256" name="Google Shape;256;p25"/>
            <p:cNvSpPr/>
            <p:nvPr/>
          </p:nvSpPr>
          <p:spPr>
            <a:xfrm flipH="1">
              <a:off x="6796653" y="3775275"/>
              <a:ext cx="2856196" cy="1666460"/>
            </a:xfrm>
            <a:custGeom>
              <a:avLst/>
              <a:gdLst/>
              <a:ahLst/>
              <a:cxnLst/>
              <a:rect l="l" t="t" r="r" b="b"/>
              <a:pathLst>
                <a:path w="185377" h="108159" extrusionOk="0">
                  <a:moveTo>
                    <a:pt x="0" y="0"/>
                  </a:moveTo>
                  <a:cubicBezTo>
                    <a:pt x="12870" y="2645"/>
                    <a:pt x="62365" y="573"/>
                    <a:pt x="77218" y="15867"/>
                  </a:cubicBezTo>
                  <a:cubicBezTo>
                    <a:pt x="92071" y="31161"/>
                    <a:pt x="77306" y="84799"/>
                    <a:pt x="89118" y="91763"/>
                  </a:cubicBezTo>
                  <a:cubicBezTo>
                    <a:pt x="100930" y="98727"/>
                    <a:pt x="132047" y="54917"/>
                    <a:pt x="148090" y="57650"/>
                  </a:cubicBezTo>
                  <a:cubicBezTo>
                    <a:pt x="164133" y="60383"/>
                    <a:pt x="179163" y="99741"/>
                    <a:pt x="185377" y="10815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" name="Google Shape;257;p25"/>
            <p:cNvSpPr/>
            <p:nvPr/>
          </p:nvSpPr>
          <p:spPr>
            <a:xfrm rot="-9870543" flipH="1">
              <a:off x="-977775" y="-888346"/>
              <a:ext cx="3772280" cy="1666426"/>
            </a:xfrm>
            <a:custGeom>
              <a:avLst/>
              <a:gdLst/>
              <a:ahLst/>
              <a:cxnLst/>
              <a:rect l="l" t="t" r="r" b="b"/>
              <a:pathLst>
                <a:path w="185377" h="108159" extrusionOk="0">
                  <a:moveTo>
                    <a:pt x="0" y="0"/>
                  </a:moveTo>
                  <a:cubicBezTo>
                    <a:pt x="12870" y="2645"/>
                    <a:pt x="62365" y="573"/>
                    <a:pt x="77218" y="15867"/>
                  </a:cubicBezTo>
                  <a:cubicBezTo>
                    <a:pt x="92071" y="31161"/>
                    <a:pt x="77306" y="84799"/>
                    <a:pt x="89118" y="91763"/>
                  </a:cubicBezTo>
                  <a:cubicBezTo>
                    <a:pt x="100930" y="98727"/>
                    <a:pt x="132047" y="54917"/>
                    <a:pt x="148090" y="57650"/>
                  </a:cubicBezTo>
                  <a:cubicBezTo>
                    <a:pt x="164133" y="60383"/>
                    <a:pt x="179163" y="99741"/>
                    <a:pt x="185377" y="10815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1_Title and four columns">
    <p:bg>
      <p:bgPr>
        <a:solidFill>
          <a:schemeClr val="accent6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22"/>
          <p:cNvGrpSpPr/>
          <p:nvPr/>
        </p:nvGrpSpPr>
        <p:grpSpPr>
          <a:xfrm>
            <a:off x="91989" y="90715"/>
            <a:ext cx="8960022" cy="4962069"/>
            <a:chOff x="91989" y="90715"/>
            <a:chExt cx="8960022" cy="4962069"/>
          </a:xfrm>
        </p:grpSpPr>
        <p:grpSp>
          <p:nvGrpSpPr>
            <p:cNvPr id="916" name="Google Shape;916;p22"/>
            <p:cNvGrpSpPr/>
            <p:nvPr/>
          </p:nvGrpSpPr>
          <p:grpSpPr>
            <a:xfrm>
              <a:off x="91989" y="90715"/>
              <a:ext cx="8960022" cy="4962069"/>
              <a:chOff x="98438" y="100115"/>
              <a:chExt cx="8960022" cy="4962069"/>
            </a:xfrm>
          </p:grpSpPr>
          <p:sp>
            <p:nvSpPr>
              <p:cNvPr id="917" name="Google Shape;917;p22"/>
              <p:cNvSpPr/>
              <p:nvPr/>
            </p:nvSpPr>
            <p:spPr>
              <a:xfrm rot="5400000">
                <a:off x="3915624" y="371716"/>
                <a:ext cx="55928" cy="5518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86" extrusionOk="0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 rot="5400000">
                <a:off x="8871588" y="1141813"/>
                <a:ext cx="83872" cy="81621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050" extrusionOk="0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 rot="5400000">
                <a:off x="1502130" y="99298"/>
                <a:ext cx="81117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2079" extrusionOk="0">
                    <a:moveTo>
                      <a:pt x="813" y="1"/>
                    </a:moveTo>
                    <a:cubicBezTo>
                      <a:pt x="783" y="1"/>
                      <a:pt x="755" y="21"/>
                      <a:pt x="749" y="55"/>
                    </a:cubicBezTo>
                    <a:lnTo>
                      <a:pt x="644" y="659"/>
                    </a:lnTo>
                    <a:cubicBezTo>
                      <a:pt x="640" y="678"/>
                      <a:pt x="627" y="698"/>
                      <a:pt x="608" y="706"/>
                    </a:cubicBezTo>
                    <a:lnTo>
                      <a:pt x="51" y="962"/>
                    </a:lnTo>
                    <a:cubicBezTo>
                      <a:pt x="2" y="983"/>
                      <a:pt x="1" y="1051"/>
                      <a:pt x="48" y="1078"/>
                    </a:cubicBezTo>
                    <a:lnTo>
                      <a:pt x="590" y="1364"/>
                    </a:lnTo>
                    <a:cubicBezTo>
                      <a:pt x="609" y="1373"/>
                      <a:pt x="621" y="1392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3"/>
                    </a:lnTo>
                    <a:cubicBezTo>
                      <a:pt x="1257" y="1621"/>
                      <a:pt x="1273" y="1615"/>
                      <a:pt x="1290" y="1615"/>
                    </a:cubicBezTo>
                    <a:cubicBezTo>
                      <a:pt x="1294" y="1615"/>
                      <a:pt x="1299" y="1615"/>
                      <a:pt x="1303" y="1616"/>
                    </a:cubicBezTo>
                    <a:lnTo>
                      <a:pt x="1904" y="1737"/>
                    </a:lnTo>
                    <a:cubicBezTo>
                      <a:pt x="1909" y="1738"/>
                      <a:pt x="1914" y="1738"/>
                      <a:pt x="1919" y="1738"/>
                    </a:cubicBezTo>
                    <a:cubicBezTo>
                      <a:pt x="1964" y="1738"/>
                      <a:pt x="1998" y="1689"/>
                      <a:pt x="1976" y="1645"/>
                    </a:cubicBezTo>
                    <a:lnTo>
                      <a:pt x="1706" y="1095"/>
                    </a:lnTo>
                    <a:cubicBezTo>
                      <a:pt x="1696" y="1077"/>
                      <a:pt x="1698" y="1054"/>
                      <a:pt x="1707" y="1034"/>
                    </a:cubicBezTo>
                    <a:lnTo>
                      <a:pt x="2008" y="501"/>
                    </a:lnTo>
                    <a:cubicBezTo>
                      <a:pt x="2031" y="457"/>
                      <a:pt x="1999" y="405"/>
                      <a:pt x="1951" y="405"/>
                    </a:cubicBezTo>
                    <a:cubicBezTo>
                      <a:pt x="1948" y="405"/>
                      <a:pt x="1945" y="405"/>
                      <a:pt x="1941" y="405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6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7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 rot="5400000">
                <a:off x="7441824" y="298979"/>
                <a:ext cx="81117" cy="8281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2080" extrusionOk="0">
                    <a:moveTo>
                      <a:pt x="813" y="1"/>
                    </a:moveTo>
                    <a:cubicBezTo>
                      <a:pt x="783" y="1"/>
                      <a:pt x="755" y="21"/>
                      <a:pt x="749" y="54"/>
                    </a:cubicBezTo>
                    <a:lnTo>
                      <a:pt x="645" y="659"/>
                    </a:lnTo>
                    <a:cubicBezTo>
                      <a:pt x="640" y="678"/>
                      <a:pt x="627" y="697"/>
                      <a:pt x="608" y="706"/>
                    </a:cubicBezTo>
                    <a:lnTo>
                      <a:pt x="51" y="961"/>
                    </a:lnTo>
                    <a:cubicBezTo>
                      <a:pt x="2" y="983"/>
                      <a:pt x="1" y="1051"/>
                      <a:pt x="48" y="1077"/>
                    </a:cubicBezTo>
                    <a:lnTo>
                      <a:pt x="591" y="1362"/>
                    </a:lnTo>
                    <a:cubicBezTo>
                      <a:pt x="609" y="1373"/>
                      <a:pt x="622" y="1391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2"/>
                    </a:lnTo>
                    <a:cubicBezTo>
                      <a:pt x="1257" y="1621"/>
                      <a:pt x="1274" y="1614"/>
                      <a:pt x="1292" y="1614"/>
                    </a:cubicBezTo>
                    <a:cubicBezTo>
                      <a:pt x="1296" y="1614"/>
                      <a:pt x="1300" y="1614"/>
                      <a:pt x="1303" y="1615"/>
                    </a:cubicBezTo>
                    <a:lnTo>
                      <a:pt x="1905" y="1735"/>
                    </a:lnTo>
                    <a:cubicBezTo>
                      <a:pt x="1910" y="1736"/>
                      <a:pt x="1914" y="1737"/>
                      <a:pt x="1919" y="1737"/>
                    </a:cubicBezTo>
                    <a:cubicBezTo>
                      <a:pt x="1965" y="1737"/>
                      <a:pt x="1998" y="1688"/>
                      <a:pt x="1976" y="1644"/>
                    </a:cubicBezTo>
                    <a:lnTo>
                      <a:pt x="1706" y="1095"/>
                    </a:lnTo>
                    <a:cubicBezTo>
                      <a:pt x="1696" y="1076"/>
                      <a:pt x="1698" y="1053"/>
                      <a:pt x="1707" y="1034"/>
                    </a:cubicBezTo>
                    <a:lnTo>
                      <a:pt x="2008" y="501"/>
                    </a:lnTo>
                    <a:cubicBezTo>
                      <a:pt x="2032" y="456"/>
                      <a:pt x="1998" y="404"/>
                      <a:pt x="1950" y="404"/>
                    </a:cubicBezTo>
                    <a:cubicBezTo>
                      <a:pt x="1947" y="404"/>
                      <a:pt x="1944" y="404"/>
                      <a:pt x="1941" y="404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7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8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 rot="5400000">
                <a:off x="8593020" y="1422751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1" y="0"/>
                    </a:moveTo>
                    <a:cubicBezTo>
                      <a:pt x="0" y="0"/>
                      <a:pt x="0" y="451"/>
                      <a:pt x="291" y="451"/>
                    </a:cubicBezTo>
                    <a:cubicBezTo>
                      <a:pt x="582" y="451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 rot="5400000">
                <a:off x="8031648" y="4877074"/>
                <a:ext cx="2323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53" extrusionOk="0">
                    <a:moveTo>
                      <a:pt x="290" y="0"/>
                    </a:moveTo>
                    <a:cubicBezTo>
                      <a:pt x="0" y="0"/>
                      <a:pt x="0" y="452"/>
                      <a:pt x="290" y="452"/>
                    </a:cubicBezTo>
                    <a:cubicBezTo>
                      <a:pt x="582" y="452"/>
                      <a:pt x="582" y="0"/>
                      <a:pt x="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 rot="5400000">
                <a:off x="8710865" y="331375"/>
                <a:ext cx="2331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3" extrusionOk="0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 rot="5400000">
                <a:off x="8901884" y="801444"/>
                <a:ext cx="23273" cy="1807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4" extrusionOk="0">
                    <a:moveTo>
                      <a:pt x="292" y="1"/>
                    </a:moveTo>
                    <a:cubicBezTo>
                      <a:pt x="1" y="1"/>
                      <a:pt x="0" y="453"/>
                      <a:pt x="292" y="453"/>
                    </a:cubicBezTo>
                    <a:cubicBezTo>
                      <a:pt x="582" y="453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 rot="5400000">
                <a:off x="5753897" y="160618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1" y="1"/>
                      <a:pt x="1" y="452"/>
                      <a:pt x="292" y="452"/>
                    </a:cubicBezTo>
                    <a:cubicBezTo>
                      <a:pt x="583" y="452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2"/>
              <p:cNvSpPr/>
              <p:nvPr/>
            </p:nvSpPr>
            <p:spPr>
              <a:xfrm rot="5400000">
                <a:off x="182621" y="1477268"/>
                <a:ext cx="2331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3" extrusionOk="0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2"/>
              <p:cNvSpPr/>
              <p:nvPr/>
            </p:nvSpPr>
            <p:spPr>
              <a:xfrm rot="5400000">
                <a:off x="8031626" y="22761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0"/>
                    </a:moveTo>
                    <a:cubicBezTo>
                      <a:pt x="1" y="0"/>
                      <a:pt x="0" y="451"/>
                      <a:pt x="292" y="451"/>
                    </a:cubicBezTo>
                    <a:cubicBezTo>
                      <a:pt x="582" y="451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2"/>
              <p:cNvSpPr/>
              <p:nvPr/>
            </p:nvSpPr>
            <p:spPr>
              <a:xfrm rot="5400000">
                <a:off x="461970" y="1936436"/>
                <a:ext cx="2331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3" extrusionOk="0">
                    <a:moveTo>
                      <a:pt x="292" y="1"/>
                    </a:moveTo>
                    <a:cubicBezTo>
                      <a:pt x="2" y="1"/>
                      <a:pt x="0" y="453"/>
                      <a:pt x="292" y="453"/>
                    </a:cubicBezTo>
                    <a:cubicBezTo>
                      <a:pt x="583" y="453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5400000">
                <a:off x="980569" y="227584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1" y="0"/>
                    </a:moveTo>
                    <a:cubicBezTo>
                      <a:pt x="1" y="0"/>
                      <a:pt x="1" y="452"/>
                      <a:pt x="291" y="452"/>
                    </a:cubicBezTo>
                    <a:cubicBezTo>
                      <a:pt x="582" y="452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2"/>
              <p:cNvSpPr/>
              <p:nvPr/>
            </p:nvSpPr>
            <p:spPr>
              <a:xfrm rot="5400000">
                <a:off x="6576970" y="331400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2"/>
              <p:cNvSpPr/>
              <p:nvPr/>
            </p:nvSpPr>
            <p:spPr>
              <a:xfrm rot="5400000">
                <a:off x="2973297" y="25088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1" y="0"/>
                    </a:moveTo>
                    <a:cubicBezTo>
                      <a:pt x="0" y="0"/>
                      <a:pt x="0" y="451"/>
                      <a:pt x="291" y="451"/>
                    </a:cubicBezTo>
                    <a:cubicBezTo>
                      <a:pt x="582" y="451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 rot="5400000">
                <a:off x="2127378" y="331348"/>
                <a:ext cx="23313" cy="1807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4" extrusionOk="0">
                    <a:moveTo>
                      <a:pt x="292" y="1"/>
                    </a:moveTo>
                    <a:cubicBezTo>
                      <a:pt x="3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 rot="5400000">
                <a:off x="4723077" y="308064"/>
                <a:ext cx="2331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3" extrusionOk="0">
                    <a:moveTo>
                      <a:pt x="292" y="0"/>
                    </a:moveTo>
                    <a:cubicBezTo>
                      <a:pt x="1" y="0"/>
                      <a:pt x="1" y="453"/>
                      <a:pt x="292" y="453"/>
                    </a:cubicBezTo>
                    <a:cubicBezTo>
                      <a:pt x="584" y="453"/>
                      <a:pt x="584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2"/>
              <p:cNvSpPr/>
              <p:nvPr/>
            </p:nvSpPr>
            <p:spPr>
              <a:xfrm rot="5400000">
                <a:off x="269128" y="801494"/>
                <a:ext cx="2331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2" extrusionOk="0">
                    <a:moveTo>
                      <a:pt x="292" y="1"/>
                    </a:moveTo>
                    <a:cubicBezTo>
                      <a:pt x="1" y="1"/>
                      <a:pt x="0" y="452"/>
                      <a:pt x="292" y="452"/>
                    </a:cubicBezTo>
                    <a:cubicBezTo>
                      <a:pt x="583" y="452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2"/>
              <p:cNvSpPr/>
              <p:nvPr/>
            </p:nvSpPr>
            <p:spPr>
              <a:xfrm rot="5400000">
                <a:off x="501233" y="3174682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2"/>
              <p:cNvSpPr/>
              <p:nvPr/>
            </p:nvSpPr>
            <p:spPr>
              <a:xfrm rot="5400000">
                <a:off x="8901874" y="3174706"/>
                <a:ext cx="2331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2" extrusionOk="0">
                    <a:moveTo>
                      <a:pt x="292" y="0"/>
                    </a:moveTo>
                    <a:cubicBezTo>
                      <a:pt x="1" y="0"/>
                      <a:pt x="0" y="451"/>
                      <a:pt x="292" y="451"/>
                    </a:cubicBezTo>
                    <a:cubicBezTo>
                      <a:pt x="583" y="451"/>
                      <a:pt x="583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 rot="5400000">
                <a:off x="8852101" y="1959715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3" y="453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 rot="5400000">
                <a:off x="8530913" y="2707688"/>
                <a:ext cx="83872" cy="81621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050" extrusionOk="0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 rot="5400000">
                <a:off x="8975713" y="4875613"/>
                <a:ext cx="83872" cy="81621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050" extrusionOk="0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 rot="5400000">
                <a:off x="6218263" y="4718263"/>
                <a:ext cx="83872" cy="81621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050" extrusionOk="0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 rot="5400000">
                <a:off x="3544524" y="4888816"/>
                <a:ext cx="55928" cy="5518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86" extrusionOk="0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2"/>
              <p:cNvSpPr/>
              <p:nvPr/>
            </p:nvSpPr>
            <p:spPr>
              <a:xfrm rot="5400000">
                <a:off x="364886" y="2650991"/>
                <a:ext cx="55928" cy="5518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86" extrusionOk="0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 rot="5400000">
                <a:off x="8835774" y="3983066"/>
                <a:ext cx="55928" cy="5518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86" extrusionOk="0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 rot="5400000">
                <a:off x="272605" y="3824698"/>
                <a:ext cx="81117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2079" extrusionOk="0">
                    <a:moveTo>
                      <a:pt x="813" y="1"/>
                    </a:moveTo>
                    <a:cubicBezTo>
                      <a:pt x="783" y="1"/>
                      <a:pt x="755" y="21"/>
                      <a:pt x="749" y="55"/>
                    </a:cubicBezTo>
                    <a:lnTo>
                      <a:pt x="644" y="659"/>
                    </a:lnTo>
                    <a:cubicBezTo>
                      <a:pt x="640" y="678"/>
                      <a:pt x="627" y="698"/>
                      <a:pt x="608" y="706"/>
                    </a:cubicBezTo>
                    <a:lnTo>
                      <a:pt x="51" y="962"/>
                    </a:lnTo>
                    <a:cubicBezTo>
                      <a:pt x="2" y="983"/>
                      <a:pt x="1" y="1051"/>
                      <a:pt x="48" y="1078"/>
                    </a:cubicBezTo>
                    <a:lnTo>
                      <a:pt x="590" y="1364"/>
                    </a:lnTo>
                    <a:cubicBezTo>
                      <a:pt x="609" y="1373"/>
                      <a:pt x="621" y="1392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3"/>
                    </a:lnTo>
                    <a:cubicBezTo>
                      <a:pt x="1257" y="1621"/>
                      <a:pt x="1273" y="1615"/>
                      <a:pt x="1290" y="1615"/>
                    </a:cubicBezTo>
                    <a:cubicBezTo>
                      <a:pt x="1294" y="1615"/>
                      <a:pt x="1299" y="1615"/>
                      <a:pt x="1303" y="1616"/>
                    </a:cubicBezTo>
                    <a:lnTo>
                      <a:pt x="1904" y="1737"/>
                    </a:lnTo>
                    <a:cubicBezTo>
                      <a:pt x="1909" y="1738"/>
                      <a:pt x="1914" y="1738"/>
                      <a:pt x="1919" y="1738"/>
                    </a:cubicBezTo>
                    <a:cubicBezTo>
                      <a:pt x="1964" y="1738"/>
                      <a:pt x="1998" y="1689"/>
                      <a:pt x="1976" y="1645"/>
                    </a:cubicBezTo>
                    <a:lnTo>
                      <a:pt x="1706" y="1095"/>
                    </a:lnTo>
                    <a:cubicBezTo>
                      <a:pt x="1696" y="1077"/>
                      <a:pt x="1698" y="1054"/>
                      <a:pt x="1707" y="1034"/>
                    </a:cubicBezTo>
                    <a:lnTo>
                      <a:pt x="2008" y="501"/>
                    </a:lnTo>
                    <a:cubicBezTo>
                      <a:pt x="2031" y="457"/>
                      <a:pt x="1999" y="405"/>
                      <a:pt x="1951" y="405"/>
                    </a:cubicBezTo>
                    <a:cubicBezTo>
                      <a:pt x="1948" y="405"/>
                      <a:pt x="1945" y="405"/>
                      <a:pt x="1941" y="405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6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7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 rot="5400000">
                <a:off x="5477295" y="35467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 rot="5400000">
                <a:off x="1707745" y="4853850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 rot="5400000">
                <a:off x="381220" y="4877100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 rot="5400000">
                <a:off x="2937395" y="471977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2"/>
              <p:cNvSpPr/>
              <p:nvPr/>
            </p:nvSpPr>
            <p:spPr>
              <a:xfrm rot="5400000">
                <a:off x="2701520" y="5041550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 rot="5400000">
                <a:off x="4723108" y="475007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2"/>
              <p:cNvSpPr/>
              <p:nvPr/>
            </p:nvSpPr>
            <p:spPr>
              <a:xfrm rot="5400000">
                <a:off x="5527920" y="498862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2"/>
              <p:cNvSpPr/>
              <p:nvPr/>
            </p:nvSpPr>
            <p:spPr>
              <a:xfrm rot="5400000">
                <a:off x="6757870" y="5011900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2"/>
              <p:cNvSpPr/>
              <p:nvPr/>
            </p:nvSpPr>
            <p:spPr>
              <a:xfrm rot="5400000">
                <a:off x="7420345" y="4750075"/>
                <a:ext cx="23273" cy="1799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2" extrusionOk="0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2"/>
              <p:cNvSpPr/>
              <p:nvPr/>
            </p:nvSpPr>
            <p:spPr>
              <a:xfrm rot="5400000">
                <a:off x="182633" y="3532107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2"/>
              <p:cNvSpPr/>
              <p:nvPr/>
            </p:nvSpPr>
            <p:spPr>
              <a:xfrm rot="5400000">
                <a:off x="548658" y="1071332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2"/>
              <p:cNvSpPr/>
              <p:nvPr/>
            </p:nvSpPr>
            <p:spPr>
              <a:xfrm rot="5400000">
                <a:off x="587608" y="4225207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2"/>
              <p:cNvSpPr/>
              <p:nvPr/>
            </p:nvSpPr>
            <p:spPr>
              <a:xfrm rot="5400000">
                <a:off x="98074" y="956016"/>
                <a:ext cx="55928" cy="5518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86" extrusionOk="0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2"/>
              <p:cNvSpPr/>
              <p:nvPr/>
            </p:nvSpPr>
            <p:spPr>
              <a:xfrm rot="5400000">
                <a:off x="150983" y="2253518"/>
                <a:ext cx="2331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53" extrusionOk="0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 rot="5400000">
                <a:off x="95819" y="102734"/>
                <a:ext cx="23273" cy="1803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3" extrusionOk="0">
                    <a:moveTo>
                      <a:pt x="291" y="0"/>
                    </a:moveTo>
                    <a:cubicBezTo>
                      <a:pt x="1" y="0"/>
                      <a:pt x="1" y="452"/>
                      <a:pt x="291" y="452"/>
                    </a:cubicBezTo>
                    <a:cubicBezTo>
                      <a:pt x="582" y="452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0" name="Google Shape;960;p22"/>
            <p:cNvSpPr/>
            <p:nvPr/>
          </p:nvSpPr>
          <p:spPr>
            <a:xfrm flipH="1">
              <a:off x="357700" y="280913"/>
              <a:ext cx="290945" cy="365763"/>
            </a:xfrm>
            <a:custGeom>
              <a:avLst/>
              <a:gdLst/>
              <a:ahLst/>
              <a:cxnLst/>
              <a:rect l="l" t="t" r="r" b="b"/>
              <a:pathLst>
                <a:path w="4101" h="5000" extrusionOk="0">
                  <a:moveTo>
                    <a:pt x="1305" y="1"/>
                  </a:moveTo>
                  <a:cubicBezTo>
                    <a:pt x="1063" y="1"/>
                    <a:pt x="817" y="36"/>
                    <a:pt x="574" y="110"/>
                  </a:cubicBezTo>
                  <a:cubicBezTo>
                    <a:pt x="367" y="174"/>
                    <a:pt x="174" y="262"/>
                    <a:pt x="0" y="369"/>
                  </a:cubicBezTo>
                  <a:cubicBezTo>
                    <a:pt x="37" y="367"/>
                    <a:pt x="74" y="366"/>
                    <a:pt x="110" y="366"/>
                  </a:cubicBezTo>
                  <a:cubicBezTo>
                    <a:pt x="1181" y="366"/>
                    <a:pt x="2171" y="1059"/>
                    <a:pt x="2502" y="2136"/>
                  </a:cubicBezTo>
                  <a:cubicBezTo>
                    <a:pt x="2843" y="3251"/>
                    <a:pt x="2366" y="4419"/>
                    <a:pt x="1417" y="4999"/>
                  </a:cubicBezTo>
                  <a:cubicBezTo>
                    <a:pt x="1624" y="4991"/>
                    <a:pt x="1832" y="4956"/>
                    <a:pt x="2038" y="4893"/>
                  </a:cubicBezTo>
                  <a:cubicBezTo>
                    <a:pt x="3358" y="4487"/>
                    <a:pt x="4100" y="3091"/>
                    <a:pt x="3698" y="1771"/>
                  </a:cubicBezTo>
                  <a:cubicBezTo>
                    <a:pt x="3367" y="693"/>
                    <a:pt x="2376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22"/>
          <p:cNvSpPr txBox="1">
            <a:spLocks noGrp="1"/>
          </p:cNvSpPr>
          <p:nvPr>
            <p:ph type="title"/>
          </p:nvPr>
        </p:nvSpPr>
        <p:spPr>
          <a:xfrm>
            <a:off x="720009" y="2876550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2" name="Google Shape;962;p22"/>
          <p:cNvSpPr txBox="1">
            <a:spLocks noGrp="1"/>
          </p:cNvSpPr>
          <p:nvPr>
            <p:ph type="subTitle" idx="1"/>
          </p:nvPr>
        </p:nvSpPr>
        <p:spPr>
          <a:xfrm>
            <a:off x="720009" y="3333750"/>
            <a:ext cx="164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22"/>
          <p:cNvSpPr txBox="1">
            <a:spLocks noGrp="1"/>
          </p:cNvSpPr>
          <p:nvPr>
            <p:ph type="title" idx="2"/>
          </p:nvPr>
        </p:nvSpPr>
        <p:spPr>
          <a:xfrm>
            <a:off x="4758809" y="2876550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4" name="Google Shape;964;p22"/>
          <p:cNvSpPr txBox="1">
            <a:spLocks noGrp="1"/>
          </p:cNvSpPr>
          <p:nvPr>
            <p:ph type="subTitle" idx="3"/>
          </p:nvPr>
        </p:nvSpPr>
        <p:spPr>
          <a:xfrm>
            <a:off x="4758809" y="3333750"/>
            <a:ext cx="164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22"/>
          <p:cNvSpPr txBox="1">
            <a:spLocks noGrp="1"/>
          </p:cNvSpPr>
          <p:nvPr>
            <p:ph type="title" idx="4"/>
          </p:nvPr>
        </p:nvSpPr>
        <p:spPr>
          <a:xfrm>
            <a:off x="2739409" y="2876550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6" name="Google Shape;966;p22"/>
          <p:cNvSpPr txBox="1">
            <a:spLocks noGrp="1"/>
          </p:cNvSpPr>
          <p:nvPr>
            <p:ph type="subTitle" idx="5"/>
          </p:nvPr>
        </p:nvSpPr>
        <p:spPr>
          <a:xfrm>
            <a:off x="2739409" y="3333750"/>
            <a:ext cx="164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22"/>
          <p:cNvSpPr txBox="1">
            <a:spLocks noGrp="1"/>
          </p:cNvSpPr>
          <p:nvPr>
            <p:ph type="title" idx="6"/>
          </p:nvPr>
        </p:nvSpPr>
        <p:spPr>
          <a:xfrm>
            <a:off x="6778209" y="2876550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8" name="Google Shape;968;p22"/>
          <p:cNvSpPr txBox="1">
            <a:spLocks noGrp="1"/>
          </p:cNvSpPr>
          <p:nvPr>
            <p:ph type="subTitle" idx="7"/>
          </p:nvPr>
        </p:nvSpPr>
        <p:spPr>
          <a:xfrm>
            <a:off x="6778209" y="3333750"/>
            <a:ext cx="164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22"/>
          <p:cNvSpPr txBox="1">
            <a:spLocks noGrp="1"/>
          </p:cNvSpPr>
          <p:nvPr>
            <p:ph type="title" idx="8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7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7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Char char="●"/>
              <a:defRPr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Char char="○"/>
              <a:defRPr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Char char="■"/>
              <a:defRPr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Char char="●"/>
              <a:defRPr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Char char="○"/>
              <a:defRPr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Char char="■"/>
              <a:defRPr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Char char="●"/>
              <a:defRPr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Char char="○"/>
              <a:defRPr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Char char="■"/>
              <a:defRPr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6" r:id="rId5"/>
    <p:sldLayoutId id="2147483666" r:id="rId6"/>
    <p:sldLayoutId id="2147483670" r:id="rId7"/>
    <p:sldLayoutId id="2147483671" r:id="rId8"/>
    <p:sldLayoutId id="2147483676" r:id="rId9"/>
    <p:sldLayoutId id="2147483678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ctrTitle"/>
          </p:nvPr>
        </p:nvSpPr>
        <p:spPr>
          <a:xfrm>
            <a:off x="-197044" y="982360"/>
            <a:ext cx="6315870" cy="18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QUALIDADE DO SONO</a:t>
            </a:r>
            <a:br>
              <a:rPr lang="en" sz="3600" dirty="0"/>
            </a:br>
            <a:r>
              <a:rPr lang="en" sz="3600" dirty="0">
                <a:solidFill>
                  <a:srgbClr val="7C56A5"/>
                </a:solidFill>
              </a:rPr>
              <a:t>E</a:t>
            </a:r>
            <a:br>
              <a:rPr lang="en" sz="3600" dirty="0"/>
            </a:br>
            <a:r>
              <a:rPr lang="en" sz="3600" dirty="0">
                <a:solidFill>
                  <a:schemeClr val="lt1"/>
                </a:solidFill>
              </a:rPr>
              <a:t>ESTILO DE VIDA</a:t>
            </a:r>
            <a:endParaRPr sz="3600" dirty="0">
              <a:solidFill>
                <a:schemeClr val="lt1"/>
              </a:solidFill>
            </a:endParaRPr>
          </a:p>
        </p:txBody>
      </p:sp>
      <p:grpSp>
        <p:nvGrpSpPr>
          <p:cNvPr id="269" name="Google Shape;269;p29"/>
          <p:cNvGrpSpPr/>
          <p:nvPr/>
        </p:nvGrpSpPr>
        <p:grpSpPr>
          <a:xfrm>
            <a:off x="2451375" y="2704372"/>
            <a:ext cx="7473383" cy="2942650"/>
            <a:chOff x="2426925" y="2551472"/>
            <a:chExt cx="7473383" cy="2942650"/>
          </a:xfrm>
        </p:grpSpPr>
        <p:sp>
          <p:nvSpPr>
            <p:cNvPr id="270" name="Google Shape;270;p29"/>
            <p:cNvSpPr/>
            <p:nvPr/>
          </p:nvSpPr>
          <p:spPr>
            <a:xfrm>
              <a:off x="2426925" y="2616998"/>
              <a:ext cx="7473383" cy="2877124"/>
            </a:xfrm>
            <a:custGeom>
              <a:avLst/>
              <a:gdLst/>
              <a:ahLst/>
              <a:cxnLst/>
              <a:rect l="l" t="t" r="r" b="b"/>
              <a:pathLst>
                <a:path w="44787" h="33688" extrusionOk="0">
                  <a:moveTo>
                    <a:pt x="44786" y="1"/>
                  </a:moveTo>
                  <a:cubicBezTo>
                    <a:pt x="43492" y="2066"/>
                    <a:pt x="42711" y="2895"/>
                    <a:pt x="39909" y="5803"/>
                  </a:cubicBezTo>
                  <a:cubicBezTo>
                    <a:pt x="35928" y="9957"/>
                    <a:pt x="31258" y="10798"/>
                    <a:pt x="25737" y="12386"/>
                  </a:cubicBezTo>
                  <a:cubicBezTo>
                    <a:pt x="21851" y="13495"/>
                    <a:pt x="17638" y="13705"/>
                    <a:pt x="14147" y="15748"/>
                  </a:cubicBezTo>
                  <a:cubicBezTo>
                    <a:pt x="11158" y="17487"/>
                    <a:pt x="9012" y="20370"/>
                    <a:pt x="7214" y="23334"/>
                  </a:cubicBezTo>
                  <a:cubicBezTo>
                    <a:pt x="5415" y="26287"/>
                    <a:pt x="3841" y="29416"/>
                    <a:pt x="1589" y="32055"/>
                  </a:cubicBezTo>
                  <a:cubicBezTo>
                    <a:pt x="1098" y="32626"/>
                    <a:pt x="561" y="33175"/>
                    <a:pt x="0" y="33688"/>
                  </a:cubicBezTo>
                  <a:lnTo>
                    <a:pt x="44786" y="33688"/>
                  </a:lnTo>
                  <a:lnTo>
                    <a:pt x="4478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9"/>
            <p:cNvSpPr/>
            <p:nvPr/>
          </p:nvSpPr>
          <p:spPr>
            <a:xfrm rot="10800000">
              <a:off x="4977074" y="2551472"/>
              <a:ext cx="4426251" cy="2610603"/>
            </a:xfrm>
            <a:custGeom>
              <a:avLst/>
              <a:gdLst/>
              <a:ahLst/>
              <a:cxnLst/>
              <a:rect l="l" t="t" r="r" b="b"/>
              <a:pathLst>
                <a:path w="27093" h="13039" extrusionOk="0">
                  <a:moveTo>
                    <a:pt x="0" y="0"/>
                  </a:moveTo>
                  <a:lnTo>
                    <a:pt x="0" y="13038"/>
                  </a:lnTo>
                  <a:cubicBezTo>
                    <a:pt x="0" y="13038"/>
                    <a:pt x="3572" y="8113"/>
                    <a:pt x="6771" y="7074"/>
                  </a:cubicBezTo>
                  <a:cubicBezTo>
                    <a:pt x="9956" y="6035"/>
                    <a:pt x="14940" y="6864"/>
                    <a:pt x="20543" y="4376"/>
                  </a:cubicBezTo>
                  <a:cubicBezTo>
                    <a:pt x="23986" y="2847"/>
                    <a:pt x="27093" y="0"/>
                    <a:pt x="27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2" name="Google Shape;272;p29"/>
          <p:cNvSpPr txBox="1">
            <a:spLocks noGrp="1"/>
          </p:cNvSpPr>
          <p:nvPr>
            <p:ph type="subTitle" idx="1"/>
          </p:nvPr>
        </p:nvSpPr>
        <p:spPr>
          <a:xfrm>
            <a:off x="488371" y="2725028"/>
            <a:ext cx="5032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Sleep Health and Lifestyle Dataset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INTEGRANTES: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Laura Andrade de Oliveira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Leonardo Garcia Andrade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Vinícius Chiarelo Gomes</a:t>
            </a:r>
            <a:endParaRPr dirty="0"/>
          </a:p>
        </p:txBody>
      </p:sp>
      <p:grpSp>
        <p:nvGrpSpPr>
          <p:cNvPr id="273" name="Google Shape;273;p29"/>
          <p:cNvGrpSpPr/>
          <p:nvPr/>
        </p:nvGrpSpPr>
        <p:grpSpPr>
          <a:xfrm>
            <a:off x="5096560" y="965726"/>
            <a:ext cx="3791071" cy="3991744"/>
            <a:chOff x="5039886" y="808767"/>
            <a:chExt cx="3731002" cy="3928495"/>
          </a:xfrm>
        </p:grpSpPr>
        <p:grpSp>
          <p:nvGrpSpPr>
            <p:cNvPr id="274" name="Google Shape;274;p29"/>
            <p:cNvGrpSpPr/>
            <p:nvPr/>
          </p:nvGrpSpPr>
          <p:grpSpPr>
            <a:xfrm>
              <a:off x="5523327" y="808767"/>
              <a:ext cx="1566664" cy="1713295"/>
              <a:chOff x="4887042" y="2832841"/>
              <a:chExt cx="171466" cy="187514"/>
            </a:xfrm>
          </p:grpSpPr>
          <p:sp>
            <p:nvSpPr>
              <p:cNvPr id="275" name="Google Shape;275;p29"/>
              <p:cNvSpPr/>
              <p:nvPr/>
            </p:nvSpPr>
            <p:spPr>
              <a:xfrm>
                <a:off x="4975063" y="2832841"/>
                <a:ext cx="83444" cy="114891"/>
              </a:xfrm>
              <a:custGeom>
                <a:avLst/>
                <a:gdLst/>
                <a:ahLst/>
                <a:cxnLst/>
                <a:rect l="l" t="t" r="r" b="b"/>
                <a:pathLst>
                  <a:path w="6809" h="9375" extrusionOk="0">
                    <a:moveTo>
                      <a:pt x="4623" y="1"/>
                    </a:moveTo>
                    <a:cubicBezTo>
                      <a:pt x="2079" y="1"/>
                      <a:pt x="1" y="2102"/>
                      <a:pt x="1" y="4682"/>
                    </a:cubicBezTo>
                    <a:cubicBezTo>
                      <a:pt x="1" y="7273"/>
                      <a:pt x="2079" y="9374"/>
                      <a:pt x="4623" y="9374"/>
                    </a:cubicBezTo>
                    <a:cubicBezTo>
                      <a:pt x="5323" y="9374"/>
                      <a:pt x="6001" y="9223"/>
                      <a:pt x="6620" y="8909"/>
                    </a:cubicBezTo>
                    <a:cubicBezTo>
                      <a:pt x="6749" y="8850"/>
                      <a:pt x="6808" y="8722"/>
                      <a:pt x="6794" y="8593"/>
                    </a:cubicBezTo>
                    <a:cubicBezTo>
                      <a:pt x="6783" y="8464"/>
                      <a:pt x="6679" y="8349"/>
                      <a:pt x="6550" y="8324"/>
                    </a:cubicBezTo>
                    <a:cubicBezTo>
                      <a:pt x="4858" y="7974"/>
                      <a:pt x="3631" y="6444"/>
                      <a:pt x="3631" y="4682"/>
                    </a:cubicBezTo>
                    <a:cubicBezTo>
                      <a:pt x="3631" y="2931"/>
                      <a:pt x="4858" y="1401"/>
                      <a:pt x="6550" y="1051"/>
                    </a:cubicBezTo>
                    <a:cubicBezTo>
                      <a:pt x="6679" y="1018"/>
                      <a:pt x="6783" y="911"/>
                      <a:pt x="6794" y="785"/>
                    </a:cubicBezTo>
                    <a:cubicBezTo>
                      <a:pt x="6808" y="645"/>
                      <a:pt x="6749" y="516"/>
                      <a:pt x="6620" y="457"/>
                    </a:cubicBezTo>
                    <a:cubicBezTo>
                      <a:pt x="6001" y="155"/>
                      <a:pt x="5323" y="1"/>
                      <a:pt x="46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4970113" y="2967002"/>
                <a:ext cx="39588" cy="53353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4531" extrusionOk="0">
                    <a:moveTo>
                      <a:pt x="1692" y="0"/>
                    </a:moveTo>
                    <a:cubicBezTo>
                      <a:pt x="1527" y="0"/>
                      <a:pt x="1387" y="104"/>
                      <a:pt x="1353" y="258"/>
                    </a:cubicBezTo>
                    <a:lnTo>
                      <a:pt x="1051" y="1575"/>
                    </a:lnTo>
                    <a:lnTo>
                      <a:pt x="244" y="1810"/>
                    </a:lnTo>
                    <a:cubicBezTo>
                      <a:pt x="104" y="1844"/>
                      <a:pt x="11" y="1961"/>
                      <a:pt x="0" y="2102"/>
                    </a:cubicBezTo>
                    <a:cubicBezTo>
                      <a:pt x="0" y="2242"/>
                      <a:pt x="70" y="2370"/>
                      <a:pt x="196" y="2429"/>
                    </a:cubicBezTo>
                    <a:lnTo>
                      <a:pt x="1037" y="2791"/>
                    </a:lnTo>
                    <a:lnTo>
                      <a:pt x="1353" y="4261"/>
                    </a:lnTo>
                    <a:cubicBezTo>
                      <a:pt x="1376" y="4413"/>
                      <a:pt x="1516" y="4530"/>
                      <a:pt x="1667" y="4530"/>
                    </a:cubicBezTo>
                    <a:lnTo>
                      <a:pt x="1692" y="4530"/>
                    </a:lnTo>
                    <a:cubicBezTo>
                      <a:pt x="1844" y="4530"/>
                      <a:pt x="1984" y="4413"/>
                      <a:pt x="2006" y="4261"/>
                    </a:cubicBezTo>
                    <a:lnTo>
                      <a:pt x="2323" y="2791"/>
                    </a:lnTo>
                    <a:lnTo>
                      <a:pt x="3163" y="2429"/>
                    </a:lnTo>
                    <a:cubicBezTo>
                      <a:pt x="3292" y="2370"/>
                      <a:pt x="3362" y="2242"/>
                      <a:pt x="3362" y="2102"/>
                    </a:cubicBezTo>
                    <a:cubicBezTo>
                      <a:pt x="3348" y="1961"/>
                      <a:pt x="3255" y="1844"/>
                      <a:pt x="3115" y="1810"/>
                    </a:cubicBezTo>
                    <a:lnTo>
                      <a:pt x="2311" y="1575"/>
                    </a:lnTo>
                    <a:lnTo>
                      <a:pt x="2006" y="258"/>
                    </a:lnTo>
                    <a:cubicBezTo>
                      <a:pt x="1972" y="104"/>
                      <a:pt x="1844" y="0"/>
                      <a:pt x="16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4887042" y="2864885"/>
                <a:ext cx="64847" cy="87014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4532" extrusionOk="0">
                    <a:moveTo>
                      <a:pt x="1674" y="1"/>
                    </a:moveTo>
                    <a:cubicBezTo>
                      <a:pt x="1518" y="1"/>
                      <a:pt x="1389" y="112"/>
                      <a:pt x="1357" y="259"/>
                    </a:cubicBezTo>
                    <a:lnTo>
                      <a:pt x="1065" y="1576"/>
                    </a:lnTo>
                    <a:lnTo>
                      <a:pt x="247" y="1811"/>
                    </a:lnTo>
                    <a:cubicBezTo>
                      <a:pt x="119" y="1845"/>
                      <a:pt x="15" y="1963"/>
                      <a:pt x="15" y="2103"/>
                    </a:cubicBezTo>
                    <a:cubicBezTo>
                      <a:pt x="1" y="2243"/>
                      <a:pt x="85" y="2372"/>
                      <a:pt x="211" y="2431"/>
                    </a:cubicBezTo>
                    <a:lnTo>
                      <a:pt x="1051" y="2792"/>
                    </a:lnTo>
                    <a:lnTo>
                      <a:pt x="1357" y="4263"/>
                    </a:lnTo>
                    <a:cubicBezTo>
                      <a:pt x="1390" y="4414"/>
                      <a:pt x="1519" y="4532"/>
                      <a:pt x="1682" y="4532"/>
                    </a:cubicBezTo>
                    <a:lnTo>
                      <a:pt x="1696" y="4532"/>
                    </a:lnTo>
                    <a:cubicBezTo>
                      <a:pt x="1858" y="4532"/>
                      <a:pt x="1987" y="4414"/>
                      <a:pt x="2021" y="4263"/>
                    </a:cubicBezTo>
                    <a:lnTo>
                      <a:pt x="2326" y="2792"/>
                    </a:lnTo>
                    <a:lnTo>
                      <a:pt x="3166" y="2431"/>
                    </a:lnTo>
                    <a:cubicBezTo>
                      <a:pt x="3293" y="2372"/>
                      <a:pt x="3377" y="2243"/>
                      <a:pt x="3363" y="2103"/>
                    </a:cubicBezTo>
                    <a:cubicBezTo>
                      <a:pt x="3351" y="1963"/>
                      <a:pt x="3259" y="1845"/>
                      <a:pt x="3130" y="1811"/>
                    </a:cubicBezTo>
                    <a:lnTo>
                      <a:pt x="2312" y="1576"/>
                    </a:lnTo>
                    <a:lnTo>
                      <a:pt x="2021" y="259"/>
                    </a:lnTo>
                    <a:cubicBezTo>
                      <a:pt x="1987" y="105"/>
                      <a:pt x="1858" y="2"/>
                      <a:pt x="1696" y="2"/>
                    </a:cubicBezTo>
                    <a:cubicBezTo>
                      <a:pt x="1688" y="1"/>
                      <a:pt x="1681" y="1"/>
                      <a:pt x="16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278;p29"/>
            <p:cNvGrpSpPr/>
            <p:nvPr/>
          </p:nvGrpSpPr>
          <p:grpSpPr>
            <a:xfrm>
              <a:off x="5039886" y="1925020"/>
              <a:ext cx="3731002" cy="2812242"/>
              <a:chOff x="5039886" y="1925020"/>
              <a:chExt cx="3731002" cy="2812242"/>
            </a:xfrm>
          </p:grpSpPr>
          <p:sp>
            <p:nvSpPr>
              <p:cNvPr id="279" name="Google Shape;279;p29"/>
              <p:cNvSpPr/>
              <p:nvPr/>
            </p:nvSpPr>
            <p:spPr>
              <a:xfrm>
                <a:off x="5106609" y="3616235"/>
                <a:ext cx="3664279" cy="1049777"/>
              </a:xfrm>
              <a:custGeom>
                <a:avLst/>
                <a:gdLst/>
                <a:ahLst/>
                <a:cxnLst/>
                <a:rect l="l" t="t" r="r" b="b"/>
                <a:pathLst>
                  <a:path w="41649" h="11932" extrusionOk="0">
                    <a:moveTo>
                      <a:pt x="34259" y="1"/>
                    </a:moveTo>
                    <a:lnTo>
                      <a:pt x="4261" y="1589"/>
                    </a:lnTo>
                    <a:cubicBezTo>
                      <a:pt x="4155" y="1589"/>
                      <a:pt x="4085" y="1681"/>
                      <a:pt x="4085" y="1777"/>
                    </a:cubicBezTo>
                    <a:cubicBezTo>
                      <a:pt x="4085" y="1880"/>
                      <a:pt x="4180" y="1950"/>
                      <a:pt x="4272" y="1950"/>
                    </a:cubicBezTo>
                    <a:lnTo>
                      <a:pt x="4751" y="1928"/>
                    </a:lnTo>
                    <a:lnTo>
                      <a:pt x="6174" y="2382"/>
                    </a:lnTo>
                    <a:lnTo>
                      <a:pt x="151" y="3726"/>
                    </a:lnTo>
                    <a:cubicBezTo>
                      <a:pt x="81" y="3738"/>
                      <a:pt x="23" y="3796"/>
                      <a:pt x="11" y="3878"/>
                    </a:cubicBezTo>
                    <a:cubicBezTo>
                      <a:pt x="0" y="3948"/>
                      <a:pt x="34" y="4018"/>
                      <a:pt x="93" y="4051"/>
                    </a:cubicBezTo>
                    <a:lnTo>
                      <a:pt x="13576" y="11907"/>
                    </a:lnTo>
                    <a:cubicBezTo>
                      <a:pt x="13598" y="11921"/>
                      <a:pt x="13635" y="11932"/>
                      <a:pt x="13657" y="11932"/>
                    </a:cubicBezTo>
                    <a:lnTo>
                      <a:pt x="13705" y="11932"/>
                    </a:lnTo>
                    <a:lnTo>
                      <a:pt x="38203" y="6388"/>
                    </a:lnTo>
                    <a:lnTo>
                      <a:pt x="41495" y="5721"/>
                    </a:lnTo>
                    <a:cubicBezTo>
                      <a:pt x="41565" y="5710"/>
                      <a:pt x="41612" y="5651"/>
                      <a:pt x="41635" y="5581"/>
                    </a:cubicBezTo>
                    <a:cubicBezTo>
                      <a:pt x="41649" y="5511"/>
                      <a:pt x="41624" y="5441"/>
                      <a:pt x="41565" y="5393"/>
                    </a:cubicBezTo>
                    <a:lnTo>
                      <a:pt x="34388" y="37"/>
                    </a:lnTo>
                    <a:cubicBezTo>
                      <a:pt x="34351" y="15"/>
                      <a:pt x="34306" y="1"/>
                      <a:pt x="342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7992225" y="2945950"/>
                <a:ext cx="568500" cy="6678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5039886" y="3616227"/>
                <a:ext cx="199187" cy="354911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4034" extrusionOk="0">
                    <a:moveTo>
                      <a:pt x="611" y="0"/>
                    </a:moveTo>
                    <a:cubicBezTo>
                      <a:pt x="584" y="0"/>
                      <a:pt x="556" y="10"/>
                      <a:pt x="535" y="31"/>
                    </a:cubicBezTo>
                    <a:cubicBezTo>
                      <a:pt x="303" y="216"/>
                      <a:pt x="129" y="496"/>
                      <a:pt x="70" y="812"/>
                    </a:cubicBezTo>
                    <a:cubicBezTo>
                      <a:pt x="0" y="1140"/>
                      <a:pt x="45" y="1605"/>
                      <a:pt x="269" y="1826"/>
                    </a:cubicBezTo>
                    <a:lnTo>
                      <a:pt x="292" y="1852"/>
                    </a:lnTo>
                    <a:cubicBezTo>
                      <a:pt x="325" y="1874"/>
                      <a:pt x="339" y="1896"/>
                      <a:pt x="339" y="1922"/>
                    </a:cubicBezTo>
                    <a:cubicBezTo>
                      <a:pt x="351" y="1966"/>
                      <a:pt x="314" y="2025"/>
                      <a:pt x="280" y="2095"/>
                    </a:cubicBezTo>
                    <a:cubicBezTo>
                      <a:pt x="163" y="2331"/>
                      <a:pt x="104" y="2703"/>
                      <a:pt x="244" y="2925"/>
                    </a:cubicBezTo>
                    <a:cubicBezTo>
                      <a:pt x="303" y="3031"/>
                      <a:pt x="384" y="3076"/>
                      <a:pt x="443" y="3112"/>
                    </a:cubicBezTo>
                    <a:cubicBezTo>
                      <a:pt x="502" y="3146"/>
                      <a:pt x="549" y="3171"/>
                      <a:pt x="572" y="3227"/>
                    </a:cubicBezTo>
                    <a:cubicBezTo>
                      <a:pt x="619" y="3322"/>
                      <a:pt x="642" y="3695"/>
                      <a:pt x="631" y="3905"/>
                    </a:cubicBezTo>
                    <a:cubicBezTo>
                      <a:pt x="631" y="3941"/>
                      <a:pt x="642" y="3975"/>
                      <a:pt x="664" y="3998"/>
                    </a:cubicBezTo>
                    <a:cubicBezTo>
                      <a:pt x="689" y="4023"/>
                      <a:pt x="723" y="4034"/>
                      <a:pt x="746" y="4034"/>
                    </a:cubicBezTo>
                    <a:lnTo>
                      <a:pt x="1505" y="4034"/>
                    </a:lnTo>
                    <a:cubicBezTo>
                      <a:pt x="1541" y="4034"/>
                      <a:pt x="1575" y="4023"/>
                      <a:pt x="1600" y="3998"/>
                    </a:cubicBezTo>
                    <a:cubicBezTo>
                      <a:pt x="1622" y="3975"/>
                      <a:pt x="1634" y="3941"/>
                      <a:pt x="1634" y="3905"/>
                    </a:cubicBezTo>
                    <a:cubicBezTo>
                      <a:pt x="1622" y="3695"/>
                      <a:pt x="1634" y="3322"/>
                      <a:pt x="1692" y="3227"/>
                    </a:cubicBezTo>
                    <a:cubicBezTo>
                      <a:pt x="1715" y="3171"/>
                      <a:pt x="1762" y="3146"/>
                      <a:pt x="1810" y="3112"/>
                    </a:cubicBezTo>
                    <a:cubicBezTo>
                      <a:pt x="1880" y="3076"/>
                      <a:pt x="1961" y="3031"/>
                      <a:pt x="2020" y="2925"/>
                    </a:cubicBezTo>
                    <a:cubicBezTo>
                      <a:pt x="2146" y="2703"/>
                      <a:pt x="2101" y="2331"/>
                      <a:pt x="1973" y="2084"/>
                    </a:cubicBezTo>
                    <a:cubicBezTo>
                      <a:pt x="1936" y="2025"/>
                      <a:pt x="1914" y="1966"/>
                      <a:pt x="1925" y="1922"/>
                    </a:cubicBezTo>
                    <a:cubicBezTo>
                      <a:pt x="1925" y="1896"/>
                      <a:pt x="1936" y="1874"/>
                      <a:pt x="1973" y="1852"/>
                    </a:cubicBezTo>
                    <a:lnTo>
                      <a:pt x="1995" y="1826"/>
                    </a:lnTo>
                    <a:cubicBezTo>
                      <a:pt x="2216" y="1605"/>
                      <a:pt x="2264" y="1140"/>
                      <a:pt x="2194" y="812"/>
                    </a:cubicBezTo>
                    <a:cubicBezTo>
                      <a:pt x="2124" y="496"/>
                      <a:pt x="1961" y="216"/>
                      <a:pt x="1726" y="31"/>
                    </a:cubicBezTo>
                    <a:cubicBezTo>
                      <a:pt x="1701" y="10"/>
                      <a:pt x="1674" y="0"/>
                      <a:pt x="1647" y="0"/>
                    </a:cubicBezTo>
                    <a:cubicBezTo>
                      <a:pt x="1612" y="0"/>
                      <a:pt x="1579" y="15"/>
                      <a:pt x="1552" y="42"/>
                    </a:cubicBezTo>
                    <a:cubicBezTo>
                      <a:pt x="1541" y="64"/>
                      <a:pt x="1530" y="101"/>
                      <a:pt x="1530" y="123"/>
                    </a:cubicBezTo>
                    <a:lnTo>
                      <a:pt x="734" y="123"/>
                    </a:lnTo>
                    <a:cubicBezTo>
                      <a:pt x="734" y="101"/>
                      <a:pt x="723" y="64"/>
                      <a:pt x="701" y="42"/>
                    </a:cubicBezTo>
                    <a:cubicBezTo>
                      <a:pt x="680" y="15"/>
                      <a:pt x="646" y="0"/>
                      <a:pt x="6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7618574" y="4501740"/>
                <a:ext cx="322447" cy="235522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2677" extrusionOk="0">
                    <a:moveTo>
                      <a:pt x="610" y="0"/>
                    </a:moveTo>
                    <a:cubicBezTo>
                      <a:pt x="443" y="0"/>
                      <a:pt x="315" y="45"/>
                      <a:pt x="244" y="138"/>
                    </a:cubicBezTo>
                    <a:cubicBezTo>
                      <a:pt x="0" y="488"/>
                      <a:pt x="583" y="1340"/>
                      <a:pt x="1552" y="2066"/>
                    </a:cubicBezTo>
                    <a:cubicBezTo>
                      <a:pt x="2139" y="2499"/>
                      <a:pt x="2601" y="2676"/>
                      <a:pt x="2929" y="2676"/>
                    </a:cubicBezTo>
                    <a:cubicBezTo>
                      <a:pt x="3149" y="2676"/>
                      <a:pt x="3309" y="2597"/>
                      <a:pt x="3407" y="2461"/>
                    </a:cubicBezTo>
                    <a:cubicBezTo>
                      <a:pt x="3664" y="2110"/>
                      <a:pt x="3443" y="1550"/>
                      <a:pt x="2474" y="827"/>
                    </a:cubicBezTo>
                    <a:cubicBezTo>
                      <a:pt x="1764" y="305"/>
                      <a:pt x="1049" y="0"/>
                      <a:pt x="610" y="0"/>
                    </a:cubicBezTo>
                    <a:close/>
                  </a:path>
                </a:pathLst>
              </a:custGeom>
              <a:solidFill>
                <a:srgbClr val="48336E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8060931" y="4397925"/>
                <a:ext cx="322711" cy="235522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2677" extrusionOk="0">
                    <a:moveTo>
                      <a:pt x="614" y="1"/>
                    </a:moveTo>
                    <a:cubicBezTo>
                      <a:pt x="446" y="1"/>
                      <a:pt x="319" y="45"/>
                      <a:pt x="247" y="139"/>
                    </a:cubicBezTo>
                    <a:cubicBezTo>
                      <a:pt x="1" y="489"/>
                      <a:pt x="586" y="1355"/>
                      <a:pt x="1556" y="2066"/>
                    </a:cubicBezTo>
                    <a:cubicBezTo>
                      <a:pt x="2143" y="2499"/>
                      <a:pt x="2604" y="2677"/>
                      <a:pt x="2933" y="2677"/>
                    </a:cubicBezTo>
                    <a:cubicBezTo>
                      <a:pt x="3152" y="2677"/>
                      <a:pt x="3312" y="2597"/>
                      <a:pt x="3410" y="2461"/>
                    </a:cubicBezTo>
                    <a:cubicBezTo>
                      <a:pt x="3668" y="2111"/>
                      <a:pt x="3446" y="1551"/>
                      <a:pt x="2477" y="828"/>
                    </a:cubicBezTo>
                    <a:cubicBezTo>
                      <a:pt x="1768" y="305"/>
                      <a:pt x="1053" y="1"/>
                      <a:pt x="614" y="1"/>
                    </a:cubicBezTo>
                    <a:close/>
                  </a:path>
                </a:pathLst>
              </a:custGeom>
              <a:solidFill>
                <a:srgbClr val="48336E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7660452" y="4448249"/>
                <a:ext cx="327901" cy="256726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2918" extrusionOk="0">
                    <a:moveTo>
                      <a:pt x="617" y="0"/>
                    </a:moveTo>
                    <a:cubicBezTo>
                      <a:pt x="408" y="0"/>
                      <a:pt x="255" y="63"/>
                      <a:pt x="166" y="186"/>
                    </a:cubicBezTo>
                    <a:cubicBezTo>
                      <a:pt x="0" y="407"/>
                      <a:pt x="70" y="735"/>
                      <a:pt x="351" y="1155"/>
                    </a:cubicBezTo>
                    <a:cubicBezTo>
                      <a:pt x="608" y="1528"/>
                      <a:pt x="1006" y="1926"/>
                      <a:pt x="1496" y="2287"/>
                    </a:cubicBezTo>
                    <a:cubicBezTo>
                      <a:pt x="1975" y="2637"/>
                      <a:pt x="2396" y="2847"/>
                      <a:pt x="2746" y="2906"/>
                    </a:cubicBezTo>
                    <a:cubicBezTo>
                      <a:pt x="2816" y="2917"/>
                      <a:pt x="2872" y="2917"/>
                      <a:pt x="2931" y="2917"/>
                    </a:cubicBezTo>
                    <a:cubicBezTo>
                      <a:pt x="3188" y="2917"/>
                      <a:pt x="3387" y="2825"/>
                      <a:pt x="3516" y="2648"/>
                    </a:cubicBezTo>
                    <a:cubicBezTo>
                      <a:pt x="3631" y="2497"/>
                      <a:pt x="3726" y="2228"/>
                      <a:pt x="3516" y="1844"/>
                    </a:cubicBezTo>
                    <a:cubicBezTo>
                      <a:pt x="3362" y="1539"/>
                      <a:pt x="3037" y="1203"/>
                      <a:pt x="2558" y="853"/>
                    </a:cubicBezTo>
                    <a:cubicBezTo>
                      <a:pt x="2068" y="489"/>
                      <a:pt x="1566" y="222"/>
                      <a:pt x="1135" y="94"/>
                    </a:cubicBezTo>
                    <a:cubicBezTo>
                      <a:pt x="937" y="31"/>
                      <a:pt x="763" y="0"/>
                      <a:pt x="6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7661684" y="4418512"/>
                <a:ext cx="255670" cy="22998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614" extrusionOk="0">
                    <a:moveTo>
                      <a:pt x="1051" y="0"/>
                    </a:moveTo>
                    <a:cubicBezTo>
                      <a:pt x="617" y="0"/>
                      <a:pt x="325" y="81"/>
                      <a:pt x="174" y="266"/>
                    </a:cubicBezTo>
                    <a:cubicBezTo>
                      <a:pt x="45" y="395"/>
                      <a:pt x="0" y="594"/>
                      <a:pt x="23" y="841"/>
                    </a:cubicBezTo>
                    <a:cubicBezTo>
                      <a:pt x="56" y="1261"/>
                      <a:pt x="1107" y="2356"/>
                      <a:pt x="1306" y="2577"/>
                    </a:cubicBezTo>
                    <a:cubicBezTo>
                      <a:pt x="1331" y="2603"/>
                      <a:pt x="1365" y="2614"/>
                      <a:pt x="1401" y="2614"/>
                    </a:cubicBezTo>
                    <a:cubicBezTo>
                      <a:pt x="1412" y="2614"/>
                      <a:pt x="1424" y="2614"/>
                      <a:pt x="1435" y="2603"/>
                    </a:cubicBezTo>
                    <a:cubicBezTo>
                      <a:pt x="1471" y="2603"/>
                      <a:pt x="1505" y="2566"/>
                      <a:pt x="1516" y="2521"/>
                    </a:cubicBezTo>
                    <a:cubicBezTo>
                      <a:pt x="1575" y="2311"/>
                      <a:pt x="1807" y="1726"/>
                      <a:pt x="2183" y="1611"/>
                    </a:cubicBezTo>
                    <a:cubicBezTo>
                      <a:pt x="2662" y="1471"/>
                      <a:pt x="2777" y="1457"/>
                      <a:pt x="2777" y="1457"/>
                    </a:cubicBezTo>
                    <a:cubicBezTo>
                      <a:pt x="2824" y="1457"/>
                      <a:pt x="2858" y="1434"/>
                      <a:pt x="2883" y="1401"/>
                    </a:cubicBezTo>
                    <a:cubicBezTo>
                      <a:pt x="2905" y="1353"/>
                      <a:pt x="2905" y="1306"/>
                      <a:pt x="2883" y="1272"/>
                    </a:cubicBezTo>
                    <a:cubicBezTo>
                      <a:pt x="2847" y="1224"/>
                      <a:pt x="2124" y="0"/>
                      <a:pt x="10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8103073" y="4344698"/>
                <a:ext cx="338019" cy="256462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2915" extrusionOk="0">
                    <a:moveTo>
                      <a:pt x="616" y="1"/>
                    </a:moveTo>
                    <a:cubicBezTo>
                      <a:pt x="418" y="1"/>
                      <a:pt x="260" y="57"/>
                      <a:pt x="166" y="184"/>
                    </a:cubicBezTo>
                    <a:cubicBezTo>
                      <a:pt x="1" y="405"/>
                      <a:pt x="71" y="733"/>
                      <a:pt x="351" y="1153"/>
                    </a:cubicBezTo>
                    <a:cubicBezTo>
                      <a:pt x="609" y="1525"/>
                      <a:pt x="1018" y="1923"/>
                      <a:pt x="1497" y="2285"/>
                    </a:cubicBezTo>
                    <a:cubicBezTo>
                      <a:pt x="1973" y="2635"/>
                      <a:pt x="2393" y="2845"/>
                      <a:pt x="2743" y="2904"/>
                    </a:cubicBezTo>
                    <a:cubicBezTo>
                      <a:pt x="2813" y="2915"/>
                      <a:pt x="2872" y="2915"/>
                      <a:pt x="2931" y="2915"/>
                    </a:cubicBezTo>
                    <a:cubicBezTo>
                      <a:pt x="3189" y="2915"/>
                      <a:pt x="3388" y="2823"/>
                      <a:pt x="3514" y="2646"/>
                    </a:cubicBezTo>
                    <a:cubicBezTo>
                      <a:pt x="3713" y="2391"/>
                      <a:pt x="3842" y="1806"/>
                      <a:pt x="2558" y="850"/>
                    </a:cubicBezTo>
                    <a:cubicBezTo>
                      <a:pt x="1903" y="370"/>
                      <a:pt x="1125" y="1"/>
                      <a:pt x="6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8104040" y="4314697"/>
                <a:ext cx="255934" cy="230068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615" extrusionOk="0">
                    <a:moveTo>
                      <a:pt x="1051" y="1"/>
                    </a:moveTo>
                    <a:cubicBezTo>
                      <a:pt x="620" y="1"/>
                      <a:pt x="340" y="82"/>
                      <a:pt x="177" y="270"/>
                    </a:cubicBezTo>
                    <a:cubicBezTo>
                      <a:pt x="49" y="410"/>
                      <a:pt x="1" y="595"/>
                      <a:pt x="26" y="841"/>
                    </a:cubicBezTo>
                    <a:cubicBezTo>
                      <a:pt x="60" y="1273"/>
                      <a:pt x="1110" y="2357"/>
                      <a:pt x="1309" y="2581"/>
                    </a:cubicBezTo>
                    <a:cubicBezTo>
                      <a:pt x="1332" y="2603"/>
                      <a:pt x="1368" y="2614"/>
                      <a:pt x="1402" y="2614"/>
                    </a:cubicBezTo>
                    <a:lnTo>
                      <a:pt x="1438" y="2614"/>
                    </a:lnTo>
                    <a:cubicBezTo>
                      <a:pt x="1472" y="2603"/>
                      <a:pt x="1508" y="2567"/>
                      <a:pt x="1519" y="2522"/>
                    </a:cubicBezTo>
                    <a:cubicBezTo>
                      <a:pt x="1519" y="2522"/>
                      <a:pt x="1729" y="1752"/>
                      <a:pt x="2186" y="1612"/>
                    </a:cubicBezTo>
                    <a:cubicBezTo>
                      <a:pt x="2662" y="1471"/>
                      <a:pt x="2780" y="1460"/>
                      <a:pt x="2780" y="1460"/>
                    </a:cubicBezTo>
                    <a:cubicBezTo>
                      <a:pt x="2828" y="1460"/>
                      <a:pt x="2861" y="1435"/>
                      <a:pt x="2886" y="1401"/>
                    </a:cubicBezTo>
                    <a:cubicBezTo>
                      <a:pt x="2909" y="1354"/>
                      <a:pt x="2909" y="1306"/>
                      <a:pt x="2886" y="1273"/>
                    </a:cubicBezTo>
                    <a:cubicBezTo>
                      <a:pt x="2861" y="1225"/>
                      <a:pt x="2127" y="1"/>
                      <a:pt x="10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8359882" y="3818586"/>
                <a:ext cx="199275" cy="354471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4029" extrusionOk="0">
                    <a:moveTo>
                      <a:pt x="612" y="1"/>
                    </a:moveTo>
                    <a:cubicBezTo>
                      <a:pt x="585" y="1"/>
                      <a:pt x="558" y="10"/>
                      <a:pt x="539" y="26"/>
                    </a:cubicBezTo>
                    <a:cubicBezTo>
                      <a:pt x="303" y="222"/>
                      <a:pt x="141" y="491"/>
                      <a:pt x="71" y="807"/>
                    </a:cubicBezTo>
                    <a:cubicBezTo>
                      <a:pt x="1" y="1132"/>
                      <a:pt x="48" y="1600"/>
                      <a:pt x="270" y="1821"/>
                    </a:cubicBezTo>
                    <a:lnTo>
                      <a:pt x="292" y="1847"/>
                    </a:lnTo>
                    <a:cubicBezTo>
                      <a:pt x="329" y="1880"/>
                      <a:pt x="340" y="1891"/>
                      <a:pt x="340" y="1917"/>
                    </a:cubicBezTo>
                    <a:cubicBezTo>
                      <a:pt x="351" y="1961"/>
                      <a:pt x="315" y="2032"/>
                      <a:pt x="281" y="2090"/>
                    </a:cubicBezTo>
                    <a:cubicBezTo>
                      <a:pt x="163" y="2337"/>
                      <a:pt x="104" y="2698"/>
                      <a:pt x="245" y="2931"/>
                    </a:cubicBezTo>
                    <a:cubicBezTo>
                      <a:pt x="303" y="3023"/>
                      <a:pt x="385" y="3071"/>
                      <a:pt x="443" y="3118"/>
                    </a:cubicBezTo>
                    <a:cubicBezTo>
                      <a:pt x="502" y="3152"/>
                      <a:pt x="550" y="3177"/>
                      <a:pt x="572" y="3222"/>
                    </a:cubicBezTo>
                    <a:cubicBezTo>
                      <a:pt x="620" y="3329"/>
                      <a:pt x="642" y="3701"/>
                      <a:pt x="631" y="3900"/>
                    </a:cubicBezTo>
                    <a:cubicBezTo>
                      <a:pt x="631" y="3934"/>
                      <a:pt x="642" y="3970"/>
                      <a:pt x="665" y="3993"/>
                    </a:cubicBezTo>
                    <a:cubicBezTo>
                      <a:pt x="690" y="4018"/>
                      <a:pt x="724" y="4029"/>
                      <a:pt x="760" y="4029"/>
                    </a:cubicBezTo>
                    <a:lnTo>
                      <a:pt x="1505" y="4029"/>
                    </a:lnTo>
                    <a:cubicBezTo>
                      <a:pt x="1542" y="4029"/>
                      <a:pt x="1575" y="4018"/>
                      <a:pt x="1600" y="3993"/>
                    </a:cubicBezTo>
                    <a:cubicBezTo>
                      <a:pt x="1623" y="3970"/>
                      <a:pt x="1634" y="3934"/>
                      <a:pt x="1634" y="3900"/>
                    </a:cubicBezTo>
                    <a:cubicBezTo>
                      <a:pt x="1623" y="3701"/>
                      <a:pt x="1634" y="3329"/>
                      <a:pt x="1693" y="3222"/>
                    </a:cubicBezTo>
                    <a:cubicBezTo>
                      <a:pt x="1715" y="3177"/>
                      <a:pt x="1763" y="3152"/>
                      <a:pt x="1811" y="3118"/>
                    </a:cubicBezTo>
                    <a:cubicBezTo>
                      <a:pt x="1881" y="3071"/>
                      <a:pt x="1962" y="3023"/>
                      <a:pt x="2021" y="2931"/>
                    </a:cubicBezTo>
                    <a:cubicBezTo>
                      <a:pt x="2150" y="2698"/>
                      <a:pt x="2102" y="2337"/>
                      <a:pt x="1973" y="2090"/>
                    </a:cubicBezTo>
                    <a:cubicBezTo>
                      <a:pt x="1951" y="2032"/>
                      <a:pt x="1914" y="1961"/>
                      <a:pt x="1925" y="1917"/>
                    </a:cubicBezTo>
                    <a:cubicBezTo>
                      <a:pt x="1925" y="1891"/>
                      <a:pt x="1939" y="1880"/>
                      <a:pt x="1973" y="1847"/>
                    </a:cubicBezTo>
                    <a:lnTo>
                      <a:pt x="1995" y="1821"/>
                    </a:lnTo>
                    <a:cubicBezTo>
                      <a:pt x="2220" y="1600"/>
                      <a:pt x="2264" y="1132"/>
                      <a:pt x="2194" y="807"/>
                    </a:cubicBezTo>
                    <a:cubicBezTo>
                      <a:pt x="2124" y="491"/>
                      <a:pt x="1962" y="222"/>
                      <a:pt x="1729" y="26"/>
                    </a:cubicBezTo>
                    <a:cubicBezTo>
                      <a:pt x="1708" y="10"/>
                      <a:pt x="1681" y="1"/>
                      <a:pt x="1653" y="1"/>
                    </a:cubicBezTo>
                    <a:cubicBezTo>
                      <a:pt x="1617" y="1"/>
                      <a:pt x="1579" y="15"/>
                      <a:pt x="1553" y="48"/>
                    </a:cubicBezTo>
                    <a:cubicBezTo>
                      <a:pt x="1542" y="71"/>
                      <a:pt x="1530" y="96"/>
                      <a:pt x="1530" y="118"/>
                    </a:cubicBezTo>
                    <a:lnTo>
                      <a:pt x="735" y="118"/>
                    </a:lnTo>
                    <a:cubicBezTo>
                      <a:pt x="735" y="96"/>
                      <a:pt x="724" y="71"/>
                      <a:pt x="701" y="48"/>
                    </a:cubicBezTo>
                    <a:cubicBezTo>
                      <a:pt x="681" y="15"/>
                      <a:pt x="646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6220858" y="4305900"/>
                <a:ext cx="199187" cy="354911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4034" extrusionOk="0">
                    <a:moveTo>
                      <a:pt x="611" y="0"/>
                    </a:moveTo>
                    <a:cubicBezTo>
                      <a:pt x="584" y="0"/>
                      <a:pt x="556" y="10"/>
                      <a:pt x="535" y="31"/>
                    </a:cubicBezTo>
                    <a:cubicBezTo>
                      <a:pt x="303" y="216"/>
                      <a:pt x="129" y="496"/>
                      <a:pt x="70" y="812"/>
                    </a:cubicBezTo>
                    <a:cubicBezTo>
                      <a:pt x="0" y="1140"/>
                      <a:pt x="45" y="1605"/>
                      <a:pt x="269" y="1826"/>
                    </a:cubicBezTo>
                    <a:lnTo>
                      <a:pt x="292" y="1852"/>
                    </a:lnTo>
                    <a:cubicBezTo>
                      <a:pt x="325" y="1874"/>
                      <a:pt x="339" y="1896"/>
                      <a:pt x="339" y="1922"/>
                    </a:cubicBezTo>
                    <a:cubicBezTo>
                      <a:pt x="351" y="1966"/>
                      <a:pt x="314" y="2025"/>
                      <a:pt x="280" y="2095"/>
                    </a:cubicBezTo>
                    <a:cubicBezTo>
                      <a:pt x="163" y="2331"/>
                      <a:pt x="104" y="2703"/>
                      <a:pt x="244" y="2925"/>
                    </a:cubicBezTo>
                    <a:cubicBezTo>
                      <a:pt x="303" y="3031"/>
                      <a:pt x="384" y="3076"/>
                      <a:pt x="443" y="3112"/>
                    </a:cubicBezTo>
                    <a:cubicBezTo>
                      <a:pt x="502" y="3146"/>
                      <a:pt x="549" y="3171"/>
                      <a:pt x="572" y="3227"/>
                    </a:cubicBezTo>
                    <a:cubicBezTo>
                      <a:pt x="619" y="3322"/>
                      <a:pt x="642" y="3695"/>
                      <a:pt x="631" y="3905"/>
                    </a:cubicBezTo>
                    <a:cubicBezTo>
                      <a:pt x="631" y="3941"/>
                      <a:pt x="642" y="3975"/>
                      <a:pt x="664" y="3998"/>
                    </a:cubicBezTo>
                    <a:cubicBezTo>
                      <a:pt x="689" y="4023"/>
                      <a:pt x="723" y="4034"/>
                      <a:pt x="746" y="4034"/>
                    </a:cubicBezTo>
                    <a:lnTo>
                      <a:pt x="1505" y="4034"/>
                    </a:lnTo>
                    <a:cubicBezTo>
                      <a:pt x="1541" y="4034"/>
                      <a:pt x="1575" y="4023"/>
                      <a:pt x="1600" y="3998"/>
                    </a:cubicBezTo>
                    <a:cubicBezTo>
                      <a:pt x="1622" y="3975"/>
                      <a:pt x="1634" y="3941"/>
                      <a:pt x="1634" y="3905"/>
                    </a:cubicBezTo>
                    <a:cubicBezTo>
                      <a:pt x="1622" y="3695"/>
                      <a:pt x="1634" y="3322"/>
                      <a:pt x="1692" y="3227"/>
                    </a:cubicBezTo>
                    <a:cubicBezTo>
                      <a:pt x="1715" y="3171"/>
                      <a:pt x="1762" y="3146"/>
                      <a:pt x="1810" y="3112"/>
                    </a:cubicBezTo>
                    <a:cubicBezTo>
                      <a:pt x="1880" y="3076"/>
                      <a:pt x="1961" y="3031"/>
                      <a:pt x="2020" y="2925"/>
                    </a:cubicBezTo>
                    <a:cubicBezTo>
                      <a:pt x="2146" y="2703"/>
                      <a:pt x="2101" y="2331"/>
                      <a:pt x="1973" y="2084"/>
                    </a:cubicBezTo>
                    <a:cubicBezTo>
                      <a:pt x="1936" y="2025"/>
                      <a:pt x="1914" y="1966"/>
                      <a:pt x="1925" y="1922"/>
                    </a:cubicBezTo>
                    <a:cubicBezTo>
                      <a:pt x="1925" y="1896"/>
                      <a:pt x="1936" y="1874"/>
                      <a:pt x="1973" y="1852"/>
                    </a:cubicBezTo>
                    <a:lnTo>
                      <a:pt x="1995" y="1826"/>
                    </a:lnTo>
                    <a:cubicBezTo>
                      <a:pt x="2216" y="1605"/>
                      <a:pt x="2264" y="1140"/>
                      <a:pt x="2194" y="812"/>
                    </a:cubicBezTo>
                    <a:cubicBezTo>
                      <a:pt x="2124" y="496"/>
                      <a:pt x="1961" y="216"/>
                      <a:pt x="1726" y="31"/>
                    </a:cubicBezTo>
                    <a:cubicBezTo>
                      <a:pt x="1701" y="10"/>
                      <a:pt x="1674" y="0"/>
                      <a:pt x="1647" y="0"/>
                    </a:cubicBezTo>
                    <a:cubicBezTo>
                      <a:pt x="1612" y="0"/>
                      <a:pt x="1579" y="15"/>
                      <a:pt x="1552" y="42"/>
                    </a:cubicBezTo>
                    <a:cubicBezTo>
                      <a:pt x="1541" y="64"/>
                      <a:pt x="1530" y="101"/>
                      <a:pt x="1530" y="123"/>
                    </a:cubicBezTo>
                    <a:lnTo>
                      <a:pt x="734" y="123"/>
                    </a:lnTo>
                    <a:cubicBezTo>
                      <a:pt x="734" y="101"/>
                      <a:pt x="723" y="64"/>
                      <a:pt x="701" y="42"/>
                    </a:cubicBezTo>
                    <a:cubicBezTo>
                      <a:pt x="680" y="15"/>
                      <a:pt x="646" y="0"/>
                      <a:pt x="6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8495457" y="2759850"/>
                <a:ext cx="178775" cy="19100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2171" extrusionOk="0">
                    <a:moveTo>
                      <a:pt x="403" y="0"/>
                    </a:moveTo>
                    <a:cubicBezTo>
                      <a:pt x="370" y="0"/>
                      <a:pt x="338" y="12"/>
                      <a:pt x="314" y="36"/>
                    </a:cubicBezTo>
                    <a:cubicBezTo>
                      <a:pt x="281" y="95"/>
                      <a:pt x="281" y="165"/>
                      <a:pt x="328" y="210"/>
                    </a:cubicBezTo>
                    <a:lnTo>
                      <a:pt x="384" y="257"/>
                    </a:lnTo>
                    <a:lnTo>
                      <a:pt x="163" y="1437"/>
                    </a:lnTo>
                    <a:cubicBezTo>
                      <a:pt x="152" y="1434"/>
                      <a:pt x="141" y="1433"/>
                      <a:pt x="131" y="1433"/>
                    </a:cubicBezTo>
                    <a:cubicBezTo>
                      <a:pt x="100" y="1433"/>
                      <a:pt x="73" y="1445"/>
                      <a:pt x="48" y="1470"/>
                    </a:cubicBezTo>
                    <a:cubicBezTo>
                      <a:pt x="1" y="1518"/>
                      <a:pt x="1" y="1588"/>
                      <a:pt x="59" y="1636"/>
                    </a:cubicBezTo>
                    <a:lnTo>
                      <a:pt x="561" y="2137"/>
                    </a:lnTo>
                    <a:cubicBezTo>
                      <a:pt x="583" y="2160"/>
                      <a:pt x="620" y="2171"/>
                      <a:pt x="642" y="2171"/>
                    </a:cubicBezTo>
                    <a:cubicBezTo>
                      <a:pt x="665" y="2171"/>
                      <a:pt x="679" y="2171"/>
                      <a:pt x="701" y="2160"/>
                    </a:cubicBezTo>
                    <a:lnTo>
                      <a:pt x="1962" y="1554"/>
                    </a:lnTo>
                    <a:cubicBezTo>
                      <a:pt x="1995" y="1529"/>
                      <a:pt x="2020" y="1496"/>
                      <a:pt x="2020" y="1459"/>
                    </a:cubicBezTo>
                    <a:cubicBezTo>
                      <a:pt x="2032" y="1414"/>
                      <a:pt x="2020" y="1378"/>
                      <a:pt x="1984" y="1356"/>
                    </a:cubicBezTo>
                    <a:lnTo>
                      <a:pt x="491" y="36"/>
                    </a:lnTo>
                    <a:cubicBezTo>
                      <a:pt x="467" y="12"/>
                      <a:pt x="435" y="0"/>
                      <a:pt x="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8338239" y="2807974"/>
                <a:ext cx="225053" cy="635831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7227" extrusionOk="0">
                    <a:moveTo>
                      <a:pt x="649" y="1"/>
                    </a:moveTo>
                    <a:cubicBezTo>
                      <a:pt x="632" y="1"/>
                      <a:pt x="615" y="5"/>
                      <a:pt x="597" y="13"/>
                    </a:cubicBezTo>
                    <a:cubicBezTo>
                      <a:pt x="561" y="27"/>
                      <a:pt x="527" y="61"/>
                      <a:pt x="527" y="108"/>
                    </a:cubicBezTo>
                    <a:lnTo>
                      <a:pt x="14" y="4882"/>
                    </a:lnTo>
                    <a:cubicBezTo>
                      <a:pt x="0" y="4929"/>
                      <a:pt x="14" y="4963"/>
                      <a:pt x="48" y="4985"/>
                    </a:cubicBezTo>
                    <a:lnTo>
                      <a:pt x="2348" y="7193"/>
                    </a:lnTo>
                    <a:cubicBezTo>
                      <a:pt x="2370" y="7215"/>
                      <a:pt x="2407" y="7227"/>
                      <a:pt x="2429" y="7227"/>
                    </a:cubicBezTo>
                    <a:cubicBezTo>
                      <a:pt x="2452" y="7227"/>
                      <a:pt x="2466" y="7215"/>
                      <a:pt x="2477" y="7215"/>
                    </a:cubicBezTo>
                    <a:cubicBezTo>
                      <a:pt x="2522" y="7193"/>
                      <a:pt x="2558" y="7145"/>
                      <a:pt x="2558" y="7100"/>
                    </a:cubicBezTo>
                    <a:lnTo>
                      <a:pt x="2558" y="1509"/>
                    </a:lnTo>
                    <a:cubicBezTo>
                      <a:pt x="2558" y="1461"/>
                      <a:pt x="2536" y="1428"/>
                      <a:pt x="2510" y="1402"/>
                    </a:cubicBezTo>
                    <a:lnTo>
                      <a:pt x="726" y="27"/>
                    </a:lnTo>
                    <a:cubicBezTo>
                      <a:pt x="703" y="11"/>
                      <a:pt x="677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7464524" y="2360515"/>
                <a:ext cx="1082330" cy="963293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0949" extrusionOk="0">
                    <a:moveTo>
                      <a:pt x="4015" y="0"/>
                    </a:moveTo>
                    <a:lnTo>
                      <a:pt x="0" y="6219"/>
                    </a:lnTo>
                    <a:lnTo>
                      <a:pt x="8147" y="10948"/>
                    </a:lnTo>
                    <a:lnTo>
                      <a:pt x="8180" y="10948"/>
                    </a:lnTo>
                    <a:cubicBezTo>
                      <a:pt x="9407" y="10912"/>
                      <a:pt x="10646" y="10038"/>
                      <a:pt x="11321" y="8707"/>
                    </a:cubicBezTo>
                    <a:cubicBezTo>
                      <a:pt x="11929" y="7505"/>
                      <a:pt x="12091" y="6105"/>
                      <a:pt x="12231" y="4866"/>
                    </a:cubicBezTo>
                    <a:cubicBezTo>
                      <a:pt x="12268" y="4564"/>
                      <a:pt x="12301" y="4225"/>
                      <a:pt x="12198" y="3897"/>
                    </a:cubicBezTo>
                    <a:cubicBezTo>
                      <a:pt x="12069" y="3525"/>
                      <a:pt x="11766" y="3244"/>
                      <a:pt x="11520" y="3045"/>
                    </a:cubicBezTo>
                    <a:cubicBezTo>
                      <a:pt x="10366" y="2101"/>
                      <a:pt x="8881" y="1611"/>
                      <a:pt x="7564" y="1177"/>
                    </a:cubicBezTo>
                    <a:lnTo>
                      <a:pt x="40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7464524" y="2360515"/>
                <a:ext cx="605918" cy="79595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9047" extrusionOk="0">
                    <a:moveTo>
                      <a:pt x="4015" y="0"/>
                    </a:moveTo>
                    <a:lnTo>
                      <a:pt x="0" y="6219"/>
                    </a:lnTo>
                    <a:lnTo>
                      <a:pt x="4866" y="9046"/>
                    </a:lnTo>
                    <a:lnTo>
                      <a:pt x="4936" y="8976"/>
                    </a:lnTo>
                    <a:cubicBezTo>
                      <a:pt x="4984" y="8917"/>
                      <a:pt x="5029" y="8870"/>
                      <a:pt x="5065" y="8811"/>
                    </a:cubicBezTo>
                    <a:cubicBezTo>
                      <a:pt x="6827" y="6724"/>
                      <a:pt x="6886" y="3326"/>
                      <a:pt x="6360" y="841"/>
                    </a:cubicBezTo>
                    <a:lnTo>
                      <a:pt x="6348" y="771"/>
                    </a:lnTo>
                    <a:lnTo>
                      <a:pt x="4015" y="0"/>
                    </a:lnTo>
                    <a:close/>
                  </a:path>
                </a:pathLst>
              </a:custGeom>
              <a:solidFill>
                <a:srgbClr val="201338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5067634" y="2875806"/>
                <a:ext cx="3605684" cy="1485102"/>
              </a:xfrm>
              <a:custGeom>
                <a:avLst/>
                <a:gdLst/>
                <a:ahLst/>
                <a:cxnLst/>
                <a:rect l="l" t="t" r="r" b="b"/>
                <a:pathLst>
                  <a:path w="40983" h="16880" extrusionOk="0">
                    <a:moveTo>
                      <a:pt x="40859" y="0"/>
                    </a:moveTo>
                    <a:cubicBezTo>
                      <a:pt x="40842" y="0"/>
                      <a:pt x="40824" y="4"/>
                      <a:pt x="40806" y="12"/>
                    </a:cubicBezTo>
                    <a:lnTo>
                      <a:pt x="39557" y="620"/>
                    </a:lnTo>
                    <a:cubicBezTo>
                      <a:pt x="39512" y="643"/>
                      <a:pt x="39486" y="690"/>
                      <a:pt x="39486" y="738"/>
                    </a:cubicBezTo>
                    <a:lnTo>
                      <a:pt x="39486" y="6234"/>
                    </a:lnTo>
                    <a:lnTo>
                      <a:pt x="38016" y="6551"/>
                    </a:lnTo>
                    <a:cubicBezTo>
                      <a:pt x="37960" y="6573"/>
                      <a:pt x="37923" y="6621"/>
                      <a:pt x="37923" y="6666"/>
                    </a:cubicBezTo>
                    <a:lnTo>
                      <a:pt x="513" y="5430"/>
                    </a:lnTo>
                    <a:cubicBezTo>
                      <a:pt x="524" y="5360"/>
                      <a:pt x="466" y="5301"/>
                      <a:pt x="407" y="5301"/>
                    </a:cubicBezTo>
                    <a:cubicBezTo>
                      <a:pt x="337" y="5301"/>
                      <a:pt x="281" y="5349"/>
                      <a:pt x="281" y="5419"/>
                    </a:cubicBezTo>
                    <a:lnTo>
                      <a:pt x="12" y="8711"/>
                    </a:lnTo>
                    <a:cubicBezTo>
                      <a:pt x="1" y="8756"/>
                      <a:pt x="23" y="8803"/>
                      <a:pt x="71" y="8826"/>
                    </a:cubicBezTo>
                    <a:lnTo>
                      <a:pt x="14263" y="16868"/>
                    </a:lnTo>
                    <a:cubicBezTo>
                      <a:pt x="14288" y="16880"/>
                      <a:pt x="14310" y="16880"/>
                      <a:pt x="14333" y="16880"/>
                    </a:cubicBezTo>
                    <a:lnTo>
                      <a:pt x="14358" y="16880"/>
                    </a:lnTo>
                    <a:lnTo>
                      <a:pt x="40887" y="10543"/>
                    </a:lnTo>
                    <a:cubicBezTo>
                      <a:pt x="40946" y="10532"/>
                      <a:pt x="40982" y="10484"/>
                      <a:pt x="40982" y="10425"/>
                    </a:cubicBezTo>
                    <a:lnTo>
                      <a:pt x="40982" y="119"/>
                    </a:lnTo>
                    <a:cubicBezTo>
                      <a:pt x="40982" y="82"/>
                      <a:pt x="40971" y="38"/>
                      <a:pt x="40935" y="26"/>
                    </a:cubicBezTo>
                    <a:cubicBezTo>
                      <a:pt x="40914" y="11"/>
                      <a:pt x="40887" y="0"/>
                      <a:pt x="408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9"/>
              <p:cNvSpPr/>
              <p:nvPr/>
            </p:nvSpPr>
            <p:spPr>
              <a:xfrm>
                <a:off x="6327576" y="3611308"/>
                <a:ext cx="2158677" cy="601695"/>
              </a:xfrm>
              <a:custGeom>
                <a:avLst/>
                <a:gdLst/>
                <a:ahLst/>
                <a:cxnLst/>
                <a:rect l="l" t="t" r="r" b="b"/>
                <a:pathLst>
                  <a:path w="24536" h="6839" extrusionOk="0">
                    <a:moveTo>
                      <a:pt x="22389" y="1"/>
                    </a:moveTo>
                    <a:lnTo>
                      <a:pt x="479" y="3595"/>
                    </a:lnTo>
                    <a:cubicBezTo>
                      <a:pt x="432" y="3595"/>
                      <a:pt x="398" y="3628"/>
                      <a:pt x="387" y="3665"/>
                    </a:cubicBezTo>
                    <a:lnTo>
                      <a:pt x="12" y="4424"/>
                    </a:lnTo>
                    <a:cubicBezTo>
                      <a:pt x="12" y="4446"/>
                      <a:pt x="0" y="4458"/>
                      <a:pt x="0" y="4483"/>
                    </a:cubicBezTo>
                    <a:lnTo>
                      <a:pt x="0" y="6315"/>
                    </a:lnTo>
                    <a:cubicBezTo>
                      <a:pt x="0" y="6349"/>
                      <a:pt x="23" y="6385"/>
                      <a:pt x="48" y="6407"/>
                    </a:cubicBezTo>
                    <a:cubicBezTo>
                      <a:pt x="64" y="6424"/>
                      <a:pt x="88" y="6435"/>
                      <a:pt x="112" y="6435"/>
                    </a:cubicBezTo>
                    <a:cubicBezTo>
                      <a:pt x="122" y="6435"/>
                      <a:pt x="131" y="6434"/>
                      <a:pt x="140" y="6430"/>
                    </a:cubicBezTo>
                    <a:cubicBezTo>
                      <a:pt x="761" y="6341"/>
                      <a:pt x="1673" y="6233"/>
                      <a:pt x="2496" y="6233"/>
                    </a:cubicBezTo>
                    <a:cubicBezTo>
                      <a:pt x="3082" y="6233"/>
                      <a:pt x="3623" y="6288"/>
                      <a:pt x="3981" y="6444"/>
                    </a:cubicBezTo>
                    <a:cubicBezTo>
                      <a:pt x="4530" y="6676"/>
                      <a:pt x="5544" y="6839"/>
                      <a:pt x="6385" y="6839"/>
                    </a:cubicBezTo>
                    <a:cubicBezTo>
                      <a:pt x="6514" y="6839"/>
                      <a:pt x="6643" y="6839"/>
                      <a:pt x="6760" y="6828"/>
                    </a:cubicBezTo>
                    <a:lnTo>
                      <a:pt x="6783" y="6828"/>
                    </a:lnTo>
                    <a:lnTo>
                      <a:pt x="24443" y="2614"/>
                    </a:lnTo>
                    <a:cubicBezTo>
                      <a:pt x="24479" y="2603"/>
                      <a:pt x="24513" y="2567"/>
                      <a:pt x="24524" y="2533"/>
                    </a:cubicBezTo>
                    <a:cubicBezTo>
                      <a:pt x="24535" y="2497"/>
                      <a:pt x="24535" y="2452"/>
                      <a:pt x="24502" y="2415"/>
                    </a:cubicBezTo>
                    <a:lnTo>
                      <a:pt x="22493" y="45"/>
                    </a:lnTo>
                    <a:cubicBezTo>
                      <a:pt x="22471" y="12"/>
                      <a:pt x="22423" y="1"/>
                      <a:pt x="22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9"/>
              <p:cNvSpPr/>
              <p:nvPr/>
            </p:nvSpPr>
            <p:spPr>
              <a:xfrm>
                <a:off x="5067634" y="3342181"/>
                <a:ext cx="1282748" cy="1018720"/>
              </a:xfrm>
              <a:custGeom>
                <a:avLst/>
                <a:gdLst/>
                <a:ahLst/>
                <a:cxnLst/>
                <a:rect l="l" t="t" r="r" b="b"/>
                <a:pathLst>
                  <a:path w="14580" h="11579" extrusionOk="0">
                    <a:moveTo>
                      <a:pt x="396" y="0"/>
                    </a:moveTo>
                    <a:cubicBezTo>
                      <a:pt x="337" y="0"/>
                      <a:pt x="281" y="48"/>
                      <a:pt x="281" y="118"/>
                    </a:cubicBezTo>
                    <a:lnTo>
                      <a:pt x="12" y="3410"/>
                    </a:lnTo>
                    <a:cubicBezTo>
                      <a:pt x="1" y="3455"/>
                      <a:pt x="23" y="3502"/>
                      <a:pt x="71" y="3525"/>
                    </a:cubicBezTo>
                    <a:lnTo>
                      <a:pt x="14263" y="11567"/>
                    </a:lnTo>
                    <a:cubicBezTo>
                      <a:pt x="14288" y="11579"/>
                      <a:pt x="14310" y="11579"/>
                      <a:pt x="14333" y="11579"/>
                    </a:cubicBezTo>
                    <a:cubicBezTo>
                      <a:pt x="14344" y="11579"/>
                      <a:pt x="14369" y="11579"/>
                      <a:pt x="14391" y="11567"/>
                    </a:cubicBezTo>
                    <a:cubicBezTo>
                      <a:pt x="14428" y="11545"/>
                      <a:pt x="14450" y="11497"/>
                      <a:pt x="14450" y="11464"/>
                    </a:cubicBezTo>
                    <a:lnTo>
                      <a:pt x="14484" y="8265"/>
                    </a:lnTo>
                    <a:lnTo>
                      <a:pt x="14568" y="4284"/>
                    </a:lnTo>
                    <a:cubicBezTo>
                      <a:pt x="14579" y="4225"/>
                      <a:pt x="14543" y="4180"/>
                      <a:pt x="14498" y="4166"/>
                    </a:cubicBezTo>
                    <a:lnTo>
                      <a:pt x="5438" y="174"/>
                    </a:lnTo>
                    <a:cubicBezTo>
                      <a:pt x="5427" y="174"/>
                      <a:pt x="5416" y="163"/>
                      <a:pt x="5393" y="163"/>
                    </a:cubicBezTo>
                    <a:lnTo>
                      <a:pt x="3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5076784" y="2728794"/>
                <a:ext cx="3393213" cy="1370376"/>
              </a:xfrm>
              <a:custGeom>
                <a:avLst/>
                <a:gdLst/>
                <a:ahLst/>
                <a:cxnLst/>
                <a:rect l="l" t="t" r="r" b="b"/>
                <a:pathLst>
                  <a:path w="38568" h="15576" extrusionOk="0">
                    <a:moveTo>
                      <a:pt x="22007" y="1"/>
                    </a:moveTo>
                    <a:cubicBezTo>
                      <a:pt x="21272" y="1"/>
                      <a:pt x="20497" y="146"/>
                      <a:pt x="19739" y="283"/>
                    </a:cubicBezTo>
                    <a:cubicBezTo>
                      <a:pt x="19131" y="389"/>
                      <a:pt x="18501" y="507"/>
                      <a:pt x="17918" y="540"/>
                    </a:cubicBezTo>
                    <a:cubicBezTo>
                      <a:pt x="17461" y="563"/>
                      <a:pt x="16996" y="588"/>
                      <a:pt x="16551" y="599"/>
                    </a:cubicBezTo>
                    <a:cubicBezTo>
                      <a:pt x="15781" y="622"/>
                      <a:pt x="14988" y="647"/>
                      <a:pt x="14206" y="728"/>
                    </a:cubicBezTo>
                    <a:cubicBezTo>
                      <a:pt x="12758" y="891"/>
                      <a:pt x="11335" y="1288"/>
                      <a:pt x="10108" y="1638"/>
                    </a:cubicBezTo>
                    <a:cubicBezTo>
                      <a:pt x="6956" y="2538"/>
                      <a:pt x="3653" y="3644"/>
                      <a:pt x="922" y="5675"/>
                    </a:cubicBezTo>
                    <a:cubicBezTo>
                      <a:pt x="269" y="6166"/>
                      <a:pt x="0" y="6681"/>
                      <a:pt x="177" y="7135"/>
                    </a:cubicBezTo>
                    <a:cubicBezTo>
                      <a:pt x="339" y="7544"/>
                      <a:pt x="759" y="7706"/>
                      <a:pt x="1132" y="7846"/>
                    </a:cubicBezTo>
                    <a:lnTo>
                      <a:pt x="1180" y="7872"/>
                    </a:lnTo>
                    <a:cubicBezTo>
                      <a:pt x="2544" y="8407"/>
                      <a:pt x="3690" y="9401"/>
                      <a:pt x="4799" y="10356"/>
                    </a:cubicBezTo>
                    <a:cubicBezTo>
                      <a:pt x="5463" y="10928"/>
                      <a:pt x="6152" y="11525"/>
                      <a:pt x="6875" y="12015"/>
                    </a:cubicBezTo>
                    <a:cubicBezTo>
                      <a:pt x="7811" y="12656"/>
                      <a:pt x="8825" y="13147"/>
                      <a:pt x="9816" y="13626"/>
                    </a:cubicBezTo>
                    <a:lnTo>
                      <a:pt x="13063" y="15189"/>
                    </a:lnTo>
                    <a:cubicBezTo>
                      <a:pt x="13296" y="15307"/>
                      <a:pt x="13576" y="15447"/>
                      <a:pt x="13867" y="15480"/>
                    </a:cubicBezTo>
                    <a:cubicBezTo>
                      <a:pt x="13933" y="15488"/>
                      <a:pt x="13999" y="15492"/>
                      <a:pt x="14064" y="15492"/>
                    </a:cubicBezTo>
                    <a:cubicBezTo>
                      <a:pt x="14381" y="15492"/>
                      <a:pt x="14688" y="15404"/>
                      <a:pt x="14988" y="15307"/>
                    </a:cubicBezTo>
                    <a:cubicBezTo>
                      <a:pt x="15105" y="15270"/>
                      <a:pt x="15220" y="15237"/>
                      <a:pt x="15338" y="15214"/>
                    </a:cubicBezTo>
                    <a:cubicBezTo>
                      <a:pt x="15687" y="15127"/>
                      <a:pt x="16038" y="15093"/>
                      <a:pt x="16393" y="15093"/>
                    </a:cubicBezTo>
                    <a:cubicBezTo>
                      <a:pt x="17045" y="15093"/>
                      <a:pt x="17709" y="15209"/>
                      <a:pt x="18397" y="15329"/>
                    </a:cubicBezTo>
                    <a:cubicBezTo>
                      <a:pt x="19072" y="15447"/>
                      <a:pt x="19773" y="15576"/>
                      <a:pt x="20473" y="15576"/>
                    </a:cubicBezTo>
                    <a:cubicBezTo>
                      <a:pt x="20543" y="15576"/>
                      <a:pt x="20613" y="15576"/>
                      <a:pt x="20672" y="15564"/>
                    </a:cubicBezTo>
                    <a:cubicBezTo>
                      <a:pt x="21537" y="15539"/>
                      <a:pt x="22353" y="15307"/>
                      <a:pt x="23159" y="15085"/>
                    </a:cubicBezTo>
                    <a:lnTo>
                      <a:pt x="37982" y="10942"/>
                    </a:lnTo>
                    <a:cubicBezTo>
                      <a:pt x="38136" y="10894"/>
                      <a:pt x="38438" y="10813"/>
                      <a:pt x="38520" y="10555"/>
                    </a:cubicBezTo>
                    <a:cubicBezTo>
                      <a:pt x="38567" y="10415"/>
                      <a:pt x="38520" y="10264"/>
                      <a:pt x="38497" y="10158"/>
                    </a:cubicBezTo>
                    <a:cubicBezTo>
                      <a:pt x="38321" y="9505"/>
                      <a:pt x="38111" y="8771"/>
                      <a:pt x="37679" y="8152"/>
                    </a:cubicBezTo>
                    <a:cubicBezTo>
                      <a:pt x="37351" y="7706"/>
                      <a:pt x="36920" y="7345"/>
                      <a:pt x="36500" y="7020"/>
                    </a:cubicBezTo>
                    <a:cubicBezTo>
                      <a:pt x="33315" y="4521"/>
                      <a:pt x="29754" y="2571"/>
                      <a:pt x="25924" y="1229"/>
                    </a:cubicBezTo>
                    <a:cubicBezTo>
                      <a:pt x="25586" y="1112"/>
                      <a:pt x="25224" y="961"/>
                      <a:pt x="24852" y="787"/>
                    </a:cubicBezTo>
                    <a:cubicBezTo>
                      <a:pt x="24045" y="437"/>
                      <a:pt x="23204" y="72"/>
                      <a:pt x="22412" y="16"/>
                    </a:cubicBezTo>
                    <a:cubicBezTo>
                      <a:pt x="22278" y="6"/>
                      <a:pt x="22143" y="1"/>
                      <a:pt x="22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8494489" y="2631577"/>
                <a:ext cx="250479" cy="117189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1332" extrusionOk="0">
                    <a:moveTo>
                      <a:pt x="2847" y="1"/>
                    </a:moveTo>
                    <a:lnTo>
                      <a:pt x="2393" y="281"/>
                    </a:lnTo>
                    <a:cubicBezTo>
                      <a:pt x="2168" y="413"/>
                      <a:pt x="1901" y="421"/>
                      <a:pt x="1620" y="421"/>
                    </a:cubicBezTo>
                    <a:cubicBezTo>
                      <a:pt x="1578" y="421"/>
                      <a:pt x="1536" y="421"/>
                      <a:pt x="1494" y="421"/>
                    </a:cubicBezTo>
                    <a:cubicBezTo>
                      <a:pt x="1432" y="421"/>
                      <a:pt x="1369" y="415"/>
                      <a:pt x="1310" y="415"/>
                    </a:cubicBezTo>
                    <a:cubicBezTo>
                      <a:pt x="1280" y="415"/>
                      <a:pt x="1252" y="416"/>
                      <a:pt x="1225" y="421"/>
                    </a:cubicBezTo>
                    <a:cubicBezTo>
                      <a:pt x="830" y="421"/>
                      <a:pt x="339" y="561"/>
                      <a:pt x="152" y="934"/>
                    </a:cubicBezTo>
                    <a:cubicBezTo>
                      <a:pt x="140" y="923"/>
                      <a:pt x="129" y="923"/>
                      <a:pt x="104" y="911"/>
                    </a:cubicBezTo>
                    <a:lnTo>
                      <a:pt x="0" y="1121"/>
                    </a:lnTo>
                    <a:cubicBezTo>
                      <a:pt x="269" y="1262"/>
                      <a:pt x="561" y="1332"/>
                      <a:pt x="852" y="1332"/>
                    </a:cubicBezTo>
                    <a:cubicBezTo>
                      <a:pt x="1516" y="1332"/>
                      <a:pt x="2194" y="1004"/>
                      <a:pt x="2555" y="444"/>
                    </a:cubicBezTo>
                    <a:lnTo>
                      <a:pt x="28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8309646" y="3252707"/>
                <a:ext cx="224877" cy="183966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91" extrusionOk="0">
                    <a:moveTo>
                      <a:pt x="140" y="0"/>
                    </a:moveTo>
                    <a:lnTo>
                      <a:pt x="129" y="59"/>
                    </a:lnTo>
                    <a:lnTo>
                      <a:pt x="70" y="37"/>
                    </a:lnTo>
                    <a:cubicBezTo>
                      <a:pt x="0" y="177"/>
                      <a:pt x="0" y="339"/>
                      <a:pt x="70" y="491"/>
                    </a:cubicBezTo>
                    <a:cubicBezTo>
                      <a:pt x="185" y="737"/>
                      <a:pt x="454" y="947"/>
                      <a:pt x="760" y="1017"/>
                    </a:cubicBezTo>
                    <a:cubicBezTo>
                      <a:pt x="863" y="1051"/>
                      <a:pt x="970" y="1065"/>
                      <a:pt x="1073" y="1087"/>
                    </a:cubicBezTo>
                    <a:cubicBezTo>
                      <a:pt x="1353" y="1135"/>
                      <a:pt x="1622" y="1169"/>
                      <a:pt x="1796" y="1345"/>
                    </a:cubicBezTo>
                    <a:lnTo>
                      <a:pt x="2555" y="2090"/>
                    </a:lnTo>
                    <a:lnTo>
                      <a:pt x="1984" y="1191"/>
                    </a:lnTo>
                    <a:cubicBezTo>
                      <a:pt x="1575" y="550"/>
                      <a:pt x="886" y="107"/>
                      <a:pt x="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8662793" y="2907654"/>
                <a:ext cx="88" cy="8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2300" cap="rnd" cmpd="sng">
                <a:solidFill>
                  <a:srgbClr val="2A1E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6821488" y="2545710"/>
                <a:ext cx="726187" cy="492688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5600" extrusionOk="0">
                    <a:moveTo>
                      <a:pt x="8123" y="0"/>
                    </a:moveTo>
                    <a:cubicBezTo>
                      <a:pt x="8096" y="0"/>
                      <a:pt x="8069" y="9"/>
                      <a:pt x="8043" y="30"/>
                    </a:cubicBezTo>
                    <a:cubicBezTo>
                      <a:pt x="7704" y="288"/>
                      <a:pt x="7133" y="753"/>
                      <a:pt x="6573" y="1209"/>
                    </a:cubicBezTo>
                    <a:cubicBezTo>
                      <a:pt x="6012" y="1663"/>
                      <a:pt x="5430" y="2131"/>
                      <a:pt x="5091" y="2389"/>
                    </a:cubicBezTo>
                    <a:cubicBezTo>
                      <a:pt x="4600" y="2773"/>
                      <a:pt x="4099" y="3170"/>
                      <a:pt x="3539" y="3451"/>
                    </a:cubicBezTo>
                    <a:cubicBezTo>
                      <a:pt x="3118" y="3661"/>
                      <a:pt x="2827" y="3753"/>
                      <a:pt x="2488" y="3848"/>
                    </a:cubicBezTo>
                    <a:cubicBezTo>
                      <a:pt x="2312" y="3904"/>
                      <a:pt x="2127" y="3963"/>
                      <a:pt x="1891" y="4044"/>
                    </a:cubicBezTo>
                    <a:cubicBezTo>
                      <a:pt x="1342" y="4243"/>
                      <a:pt x="549" y="4571"/>
                      <a:pt x="37" y="5213"/>
                    </a:cubicBezTo>
                    <a:cubicBezTo>
                      <a:pt x="12" y="5260"/>
                      <a:pt x="0" y="5319"/>
                      <a:pt x="37" y="5353"/>
                    </a:cubicBezTo>
                    <a:cubicBezTo>
                      <a:pt x="62" y="5388"/>
                      <a:pt x="94" y="5409"/>
                      <a:pt x="132" y="5409"/>
                    </a:cubicBezTo>
                    <a:cubicBezTo>
                      <a:pt x="146" y="5409"/>
                      <a:pt x="161" y="5406"/>
                      <a:pt x="177" y="5400"/>
                    </a:cubicBezTo>
                    <a:lnTo>
                      <a:pt x="841" y="5179"/>
                    </a:lnTo>
                    <a:lnTo>
                      <a:pt x="841" y="5179"/>
                    </a:lnTo>
                    <a:cubicBezTo>
                      <a:pt x="807" y="5235"/>
                      <a:pt x="796" y="5283"/>
                      <a:pt x="782" y="5330"/>
                    </a:cubicBezTo>
                    <a:cubicBezTo>
                      <a:pt x="760" y="5434"/>
                      <a:pt x="796" y="5493"/>
                      <a:pt x="830" y="5529"/>
                    </a:cubicBezTo>
                    <a:cubicBezTo>
                      <a:pt x="866" y="5574"/>
                      <a:pt x="911" y="5599"/>
                      <a:pt x="958" y="5599"/>
                    </a:cubicBezTo>
                    <a:cubicBezTo>
                      <a:pt x="1099" y="5599"/>
                      <a:pt x="1272" y="5459"/>
                      <a:pt x="1508" y="5283"/>
                    </a:cubicBezTo>
                    <a:cubicBezTo>
                      <a:pt x="1670" y="5165"/>
                      <a:pt x="1858" y="5025"/>
                      <a:pt x="2009" y="4969"/>
                    </a:cubicBezTo>
                    <a:cubicBezTo>
                      <a:pt x="2510" y="4745"/>
                      <a:pt x="2883" y="4664"/>
                      <a:pt x="3317" y="4571"/>
                    </a:cubicBezTo>
                    <a:cubicBezTo>
                      <a:pt x="3550" y="4512"/>
                      <a:pt x="3782" y="4465"/>
                      <a:pt x="4074" y="4383"/>
                    </a:cubicBezTo>
                    <a:cubicBezTo>
                      <a:pt x="4858" y="4162"/>
                      <a:pt x="6525" y="3333"/>
                      <a:pt x="7144" y="2658"/>
                    </a:cubicBezTo>
                    <a:cubicBezTo>
                      <a:pt x="7192" y="2610"/>
                      <a:pt x="7180" y="2529"/>
                      <a:pt x="7133" y="2481"/>
                    </a:cubicBezTo>
                    <a:cubicBezTo>
                      <a:pt x="7122" y="2481"/>
                      <a:pt x="7110" y="2470"/>
                      <a:pt x="7099" y="2470"/>
                    </a:cubicBezTo>
                    <a:lnTo>
                      <a:pt x="8021" y="358"/>
                    </a:lnTo>
                    <a:cubicBezTo>
                      <a:pt x="8080" y="310"/>
                      <a:pt x="8136" y="263"/>
                      <a:pt x="8195" y="218"/>
                    </a:cubicBezTo>
                    <a:cubicBezTo>
                      <a:pt x="8242" y="170"/>
                      <a:pt x="8253" y="100"/>
                      <a:pt x="8220" y="41"/>
                    </a:cubicBezTo>
                    <a:cubicBezTo>
                      <a:pt x="8193" y="16"/>
                      <a:pt x="8159" y="0"/>
                      <a:pt x="8123" y="0"/>
                    </a:cubicBezTo>
                    <a:close/>
                  </a:path>
                </a:pathLst>
              </a:custGeom>
              <a:solidFill>
                <a:srgbClr val="E3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7208682" y="2546062"/>
                <a:ext cx="338987" cy="371012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4217" extrusionOk="0">
                    <a:moveTo>
                      <a:pt x="3719" y="1"/>
                    </a:moveTo>
                    <a:cubicBezTo>
                      <a:pt x="3693" y="1"/>
                      <a:pt x="3666" y="9"/>
                      <a:pt x="3642" y="26"/>
                    </a:cubicBezTo>
                    <a:cubicBezTo>
                      <a:pt x="3303" y="284"/>
                      <a:pt x="2732" y="749"/>
                      <a:pt x="2172" y="1205"/>
                    </a:cubicBezTo>
                    <a:cubicBezTo>
                      <a:pt x="1718" y="1567"/>
                      <a:pt x="1261" y="1939"/>
                      <a:pt x="922" y="2208"/>
                    </a:cubicBezTo>
                    <a:cubicBezTo>
                      <a:pt x="911" y="2220"/>
                      <a:pt x="900" y="2245"/>
                      <a:pt x="888" y="2256"/>
                    </a:cubicBezTo>
                    <a:cubicBezTo>
                      <a:pt x="667" y="2864"/>
                      <a:pt x="373" y="3458"/>
                      <a:pt x="23" y="4029"/>
                    </a:cubicBezTo>
                    <a:cubicBezTo>
                      <a:pt x="0" y="4077"/>
                      <a:pt x="0" y="4124"/>
                      <a:pt x="37" y="4169"/>
                    </a:cubicBezTo>
                    <a:cubicBezTo>
                      <a:pt x="59" y="4195"/>
                      <a:pt x="93" y="4217"/>
                      <a:pt x="129" y="4217"/>
                    </a:cubicBezTo>
                    <a:cubicBezTo>
                      <a:pt x="152" y="4217"/>
                      <a:pt x="163" y="4206"/>
                      <a:pt x="177" y="4206"/>
                    </a:cubicBezTo>
                    <a:cubicBezTo>
                      <a:pt x="1051" y="3856"/>
                      <a:pt x="2242" y="3189"/>
                      <a:pt x="2743" y="2654"/>
                    </a:cubicBezTo>
                    <a:cubicBezTo>
                      <a:pt x="2754" y="2640"/>
                      <a:pt x="2754" y="2629"/>
                      <a:pt x="2768" y="2617"/>
                    </a:cubicBezTo>
                    <a:lnTo>
                      <a:pt x="3830" y="166"/>
                    </a:lnTo>
                    <a:cubicBezTo>
                      <a:pt x="3852" y="118"/>
                      <a:pt x="3841" y="48"/>
                      <a:pt x="3794" y="26"/>
                    </a:cubicBezTo>
                    <a:cubicBezTo>
                      <a:pt x="3771" y="9"/>
                      <a:pt x="3745" y="1"/>
                      <a:pt x="3719" y="1"/>
                    </a:cubicBezTo>
                    <a:close/>
                  </a:path>
                </a:pathLst>
              </a:custGeom>
              <a:solidFill>
                <a:srgbClr val="C992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9"/>
              <p:cNvSpPr/>
              <p:nvPr/>
            </p:nvSpPr>
            <p:spPr>
              <a:xfrm>
                <a:off x="7343201" y="2449373"/>
                <a:ext cx="600815" cy="571518"/>
              </a:xfrm>
              <a:custGeom>
                <a:avLst/>
                <a:gdLst/>
                <a:ahLst/>
                <a:cxnLst/>
                <a:rect l="l" t="t" r="r" b="b"/>
                <a:pathLst>
                  <a:path w="6829" h="6496" extrusionOk="0">
                    <a:moveTo>
                      <a:pt x="5737" y="0"/>
                    </a:moveTo>
                    <a:cubicBezTo>
                      <a:pt x="5708" y="0"/>
                      <a:pt x="5676" y="10"/>
                      <a:pt x="5651" y="27"/>
                    </a:cubicBezTo>
                    <a:lnTo>
                      <a:pt x="5231" y="391"/>
                    </a:lnTo>
                    <a:cubicBezTo>
                      <a:pt x="4752" y="751"/>
                      <a:pt x="4282" y="890"/>
                      <a:pt x="3770" y="890"/>
                    </a:cubicBezTo>
                    <a:cubicBezTo>
                      <a:pt x="3369" y="890"/>
                      <a:pt x="2941" y="804"/>
                      <a:pt x="2463" y="671"/>
                    </a:cubicBezTo>
                    <a:cubicBezTo>
                      <a:pt x="2455" y="669"/>
                      <a:pt x="2445" y="667"/>
                      <a:pt x="2436" y="667"/>
                    </a:cubicBezTo>
                    <a:cubicBezTo>
                      <a:pt x="2396" y="667"/>
                      <a:pt x="2353" y="691"/>
                      <a:pt x="2323" y="727"/>
                    </a:cubicBezTo>
                    <a:cubicBezTo>
                      <a:pt x="2080" y="1125"/>
                      <a:pt x="1634" y="2013"/>
                      <a:pt x="1494" y="2772"/>
                    </a:cubicBezTo>
                    <a:cubicBezTo>
                      <a:pt x="1413" y="3192"/>
                      <a:pt x="1262" y="3307"/>
                      <a:pt x="1052" y="3484"/>
                    </a:cubicBezTo>
                    <a:cubicBezTo>
                      <a:pt x="911" y="3599"/>
                      <a:pt x="735" y="3739"/>
                      <a:pt x="550" y="3985"/>
                    </a:cubicBezTo>
                    <a:lnTo>
                      <a:pt x="49" y="4428"/>
                    </a:lnTo>
                    <a:cubicBezTo>
                      <a:pt x="12" y="4464"/>
                      <a:pt x="1" y="4498"/>
                      <a:pt x="12" y="4546"/>
                    </a:cubicBezTo>
                    <a:cubicBezTo>
                      <a:pt x="12" y="4579"/>
                      <a:pt x="49" y="4616"/>
                      <a:pt x="82" y="4638"/>
                    </a:cubicBezTo>
                    <a:lnTo>
                      <a:pt x="3853" y="6238"/>
                    </a:lnTo>
                    <a:cubicBezTo>
                      <a:pt x="3870" y="6243"/>
                      <a:pt x="3884" y="6246"/>
                      <a:pt x="3899" y="6246"/>
                    </a:cubicBezTo>
                    <a:cubicBezTo>
                      <a:pt x="3914" y="6246"/>
                      <a:pt x="3929" y="6243"/>
                      <a:pt x="3945" y="6238"/>
                    </a:cubicBezTo>
                    <a:cubicBezTo>
                      <a:pt x="3993" y="6249"/>
                      <a:pt x="4097" y="6308"/>
                      <a:pt x="4155" y="6344"/>
                    </a:cubicBezTo>
                    <a:cubicBezTo>
                      <a:pt x="4321" y="6425"/>
                      <a:pt x="4447" y="6495"/>
                      <a:pt x="4553" y="6495"/>
                    </a:cubicBezTo>
                    <a:cubicBezTo>
                      <a:pt x="4587" y="6495"/>
                      <a:pt x="4623" y="6495"/>
                      <a:pt x="4657" y="6470"/>
                    </a:cubicBezTo>
                    <a:cubicBezTo>
                      <a:pt x="4682" y="6448"/>
                      <a:pt x="4727" y="6414"/>
                      <a:pt x="4741" y="6319"/>
                    </a:cubicBezTo>
                    <a:lnTo>
                      <a:pt x="5032" y="4719"/>
                    </a:lnTo>
                    <a:cubicBezTo>
                      <a:pt x="5032" y="4638"/>
                      <a:pt x="5007" y="4383"/>
                      <a:pt x="4985" y="4114"/>
                    </a:cubicBezTo>
                    <a:cubicBezTo>
                      <a:pt x="5312" y="3915"/>
                      <a:pt x="6072" y="3484"/>
                      <a:pt x="6455" y="3333"/>
                    </a:cubicBezTo>
                    <a:lnTo>
                      <a:pt x="6632" y="3366"/>
                    </a:lnTo>
                    <a:cubicBezTo>
                      <a:pt x="6666" y="3366"/>
                      <a:pt x="6702" y="3355"/>
                      <a:pt x="6724" y="3333"/>
                    </a:cubicBezTo>
                    <a:cubicBezTo>
                      <a:pt x="6747" y="3319"/>
                      <a:pt x="6772" y="3285"/>
                      <a:pt x="6772" y="3248"/>
                    </a:cubicBezTo>
                    <a:cubicBezTo>
                      <a:pt x="6828" y="2632"/>
                      <a:pt x="6783" y="2024"/>
                      <a:pt x="6643" y="1428"/>
                    </a:cubicBezTo>
                    <a:cubicBezTo>
                      <a:pt x="6643" y="1416"/>
                      <a:pt x="6643" y="1405"/>
                      <a:pt x="6632" y="1394"/>
                    </a:cubicBezTo>
                    <a:lnTo>
                      <a:pt x="5862" y="203"/>
                    </a:lnTo>
                    <a:lnTo>
                      <a:pt x="5848" y="97"/>
                    </a:lnTo>
                    <a:cubicBezTo>
                      <a:pt x="5836" y="63"/>
                      <a:pt x="5814" y="27"/>
                      <a:pt x="5766" y="4"/>
                    </a:cubicBezTo>
                    <a:cubicBezTo>
                      <a:pt x="5757" y="1"/>
                      <a:pt x="5747" y="0"/>
                      <a:pt x="5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9"/>
              <p:cNvSpPr/>
              <p:nvPr/>
            </p:nvSpPr>
            <p:spPr>
              <a:xfrm>
                <a:off x="7343201" y="2704072"/>
                <a:ext cx="440604" cy="315848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3590" extrusionOk="0">
                    <a:moveTo>
                      <a:pt x="1553" y="1"/>
                    </a:moveTo>
                    <a:cubicBezTo>
                      <a:pt x="1545" y="1"/>
                      <a:pt x="1538" y="1"/>
                      <a:pt x="1531" y="3"/>
                    </a:cubicBezTo>
                    <a:cubicBezTo>
                      <a:pt x="1483" y="17"/>
                      <a:pt x="1449" y="51"/>
                      <a:pt x="1435" y="87"/>
                    </a:cubicBezTo>
                    <a:cubicBezTo>
                      <a:pt x="1354" y="342"/>
                      <a:pt x="1225" y="449"/>
                      <a:pt x="1052" y="589"/>
                    </a:cubicBezTo>
                    <a:cubicBezTo>
                      <a:pt x="911" y="704"/>
                      <a:pt x="735" y="844"/>
                      <a:pt x="550" y="1090"/>
                    </a:cubicBezTo>
                    <a:lnTo>
                      <a:pt x="49" y="1533"/>
                    </a:lnTo>
                    <a:cubicBezTo>
                      <a:pt x="12" y="1569"/>
                      <a:pt x="1" y="1603"/>
                      <a:pt x="12" y="1651"/>
                    </a:cubicBezTo>
                    <a:cubicBezTo>
                      <a:pt x="12" y="1684"/>
                      <a:pt x="49" y="1721"/>
                      <a:pt x="82" y="1743"/>
                    </a:cubicBezTo>
                    <a:lnTo>
                      <a:pt x="3853" y="3343"/>
                    </a:lnTo>
                    <a:cubicBezTo>
                      <a:pt x="3870" y="3348"/>
                      <a:pt x="3884" y="3351"/>
                      <a:pt x="3899" y="3351"/>
                    </a:cubicBezTo>
                    <a:cubicBezTo>
                      <a:pt x="3914" y="3351"/>
                      <a:pt x="3929" y="3348"/>
                      <a:pt x="3945" y="3343"/>
                    </a:cubicBezTo>
                    <a:cubicBezTo>
                      <a:pt x="3993" y="3354"/>
                      <a:pt x="4097" y="3413"/>
                      <a:pt x="4155" y="3449"/>
                    </a:cubicBezTo>
                    <a:cubicBezTo>
                      <a:pt x="4251" y="3494"/>
                      <a:pt x="4343" y="3553"/>
                      <a:pt x="4424" y="3575"/>
                    </a:cubicBezTo>
                    <a:cubicBezTo>
                      <a:pt x="4436" y="3589"/>
                      <a:pt x="4447" y="3589"/>
                      <a:pt x="4461" y="3589"/>
                    </a:cubicBezTo>
                    <a:cubicBezTo>
                      <a:pt x="4494" y="3589"/>
                      <a:pt x="4517" y="3575"/>
                      <a:pt x="4531" y="3564"/>
                    </a:cubicBezTo>
                    <a:cubicBezTo>
                      <a:pt x="4587" y="3530"/>
                      <a:pt x="4646" y="3494"/>
                      <a:pt x="4693" y="3449"/>
                    </a:cubicBezTo>
                    <a:cubicBezTo>
                      <a:pt x="4716" y="3435"/>
                      <a:pt x="4741" y="3413"/>
                      <a:pt x="4741" y="3379"/>
                    </a:cubicBezTo>
                    <a:lnTo>
                      <a:pt x="4996" y="2001"/>
                    </a:lnTo>
                    <a:cubicBezTo>
                      <a:pt x="5007" y="1964"/>
                      <a:pt x="4996" y="1931"/>
                      <a:pt x="4974" y="1894"/>
                    </a:cubicBezTo>
                    <a:cubicBezTo>
                      <a:pt x="4951" y="1872"/>
                      <a:pt x="4915" y="1861"/>
                      <a:pt x="4881" y="1861"/>
                    </a:cubicBezTo>
                    <a:cubicBezTo>
                      <a:pt x="3466" y="1813"/>
                      <a:pt x="2346" y="844"/>
                      <a:pt x="1645" y="51"/>
                    </a:cubicBezTo>
                    <a:cubicBezTo>
                      <a:pt x="1627" y="23"/>
                      <a:pt x="1590" y="1"/>
                      <a:pt x="1553" y="1"/>
                    </a:cubicBezTo>
                    <a:close/>
                  </a:path>
                </a:pathLst>
              </a:custGeom>
              <a:solidFill>
                <a:srgbClr val="48336E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9"/>
              <p:cNvSpPr/>
              <p:nvPr/>
            </p:nvSpPr>
            <p:spPr>
              <a:xfrm>
                <a:off x="7348392" y="2723603"/>
                <a:ext cx="590698" cy="657563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7474" extrusionOk="0">
                    <a:moveTo>
                      <a:pt x="6600" y="0"/>
                    </a:moveTo>
                    <a:cubicBezTo>
                      <a:pt x="6591" y="0"/>
                      <a:pt x="6582" y="2"/>
                      <a:pt x="6573" y="5"/>
                    </a:cubicBezTo>
                    <a:lnTo>
                      <a:pt x="6046" y="109"/>
                    </a:lnTo>
                    <a:lnTo>
                      <a:pt x="6035" y="109"/>
                    </a:lnTo>
                    <a:cubicBezTo>
                      <a:pt x="5172" y="367"/>
                      <a:pt x="4797" y="681"/>
                      <a:pt x="4668" y="832"/>
                    </a:cubicBezTo>
                    <a:cubicBezTo>
                      <a:pt x="4634" y="846"/>
                      <a:pt x="4612" y="868"/>
                      <a:pt x="4587" y="916"/>
                    </a:cubicBezTo>
                    <a:cubicBezTo>
                      <a:pt x="4576" y="938"/>
                      <a:pt x="4564" y="961"/>
                      <a:pt x="4564" y="986"/>
                    </a:cubicBezTo>
                    <a:cubicBezTo>
                      <a:pt x="4553" y="1171"/>
                      <a:pt x="4564" y="1322"/>
                      <a:pt x="4564" y="1487"/>
                    </a:cubicBezTo>
                    <a:cubicBezTo>
                      <a:pt x="4564" y="1930"/>
                      <a:pt x="4576" y="2247"/>
                      <a:pt x="4332" y="2678"/>
                    </a:cubicBezTo>
                    <a:cubicBezTo>
                      <a:pt x="4225" y="2877"/>
                      <a:pt x="4074" y="3039"/>
                      <a:pt x="3912" y="3213"/>
                    </a:cubicBezTo>
                    <a:cubicBezTo>
                      <a:pt x="3363" y="3821"/>
                      <a:pt x="2755" y="4392"/>
                      <a:pt x="2136" y="4942"/>
                    </a:cubicBezTo>
                    <a:cubicBezTo>
                      <a:pt x="1844" y="5199"/>
                      <a:pt x="1516" y="5468"/>
                      <a:pt x="1144" y="5631"/>
                    </a:cubicBezTo>
                    <a:cubicBezTo>
                      <a:pt x="1026" y="5689"/>
                      <a:pt x="886" y="5734"/>
                      <a:pt x="746" y="5793"/>
                    </a:cubicBezTo>
                    <a:cubicBezTo>
                      <a:pt x="270" y="5970"/>
                      <a:pt x="71" y="6051"/>
                      <a:pt x="23" y="6191"/>
                    </a:cubicBezTo>
                    <a:cubicBezTo>
                      <a:pt x="1" y="6239"/>
                      <a:pt x="12" y="6283"/>
                      <a:pt x="34" y="6331"/>
                    </a:cubicBezTo>
                    <a:cubicBezTo>
                      <a:pt x="79" y="6407"/>
                      <a:pt x="149" y="6434"/>
                      <a:pt x="233" y="6434"/>
                    </a:cubicBezTo>
                    <a:cubicBezTo>
                      <a:pt x="279" y="6434"/>
                      <a:pt x="331" y="6425"/>
                      <a:pt x="385" y="6412"/>
                    </a:cubicBezTo>
                    <a:lnTo>
                      <a:pt x="385" y="6412"/>
                    </a:lnTo>
                    <a:cubicBezTo>
                      <a:pt x="163" y="6611"/>
                      <a:pt x="82" y="6729"/>
                      <a:pt x="71" y="6821"/>
                    </a:cubicBezTo>
                    <a:cubicBezTo>
                      <a:pt x="71" y="6869"/>
                      <a:pt x="93" y="6914"/>
                      <a:pt x="130" y="6939"/>
                    </a:cubicBezTo>
                    <a:cubicBezTo>
                      <a:pt x="163" y="6973"/>
                      <a:pt x="202" y="6988"/>
                      <a:pt x="246" y="6988"/>
                    </a:cubicBezTo>
                    <a:cubicBezTo>
                      <a:pt x="322" y="6988"/>
                      <a:pt x="414" y="6942"/>
                      <a:pt x="525" y="6869"/>
                    </a:cubicBezTo>
                    <a:lnTo>
                      <a:pt x="525" y="6869"/>
                    </a:lnTo>
                    <a:cubicBezTo>
                      <a:pt x="281" y="7149"/>
                      <a:pt x="233" y="7219"/>
                      <a:pt x="292" y="7312"/>
                    </a:cubicBezTo>
                    <a:cubicBezTo>
                      <a:pt x="311" y="7339"/>
                      <a:pt x="353" y="7376"/>
                      <a:pt x="407" y="7376"/>
                    </a:cubicBezTo>
                    <a:cubicBezTo>
                      <a:pt x="419" y="7376"/>
                      <a:pt x="431" y="7374"/>
                      <a:pt x="443" y="7370"/>
                    </a:cubicBezTo>
                    <a:cubicBezTo>
                      <a:pt x="536" y="7334"/>
                      <a:pt x="701" y="7230"/>
                      <a:pt x="945" y="7054"/>
                    </a:cubicBezTo>
                    <a:lnTo>
                      <a:pt x="956" y="7054"/>
                    </a:lnTo>
                    <a:cubicBezTo>
                      <a:pt x="864" y="7230"/>
                      <a:pt x="841" y="7323"/>
                      <a:pt x="886" y="7393"/>
                    </a:cubicBezTo>
                    <a:cubicBezTo>
                      <a:pt x="911" y="7440"/>
                      <a:pt x="970" y="7474"/>
                      <a:pt x="1026" y="7474"/>
                    </a:cubicBezTo>
                    <a:cubicBezTo>
                      <a:pt x="1121" y="7474"/>
                      <a:pt x="1225" y="7382"/>
                      <a:pt x="1623" y="7020"/>
                    </a:cubicBezTo>
                    <a:cubicBezTo>
                      <a:pt x="1951" y="6704"/>
                      <a:pt x="2404" y="6272"/>
                      <a:pt x="2743" y="6098"/>
                    </a:cubicBezTo>
                    <a:cubicBezTo>
                      <a:pt x="2965" y="5981"/>
                      <a:pt x="5276" y="4241"/>
                      <a:pt x="5696" y="3448"/>
                    </a:cubicBezTo>
                    <a:cubicBezTo>
                      <a:pt x="5836" y="3191"/>
                      <a:pt x="6444" y="1499"/>
                      <a:pt x="6595" y="891"/>
                    </a:cubicBezTo>
                    <a:cubicBezTo>
                      <a:pt x="6643" y="658"/>
                      <a:pt x="6688" y="400"/>
                      <a:pt x="6713" y="131"/>
                    </a:cubicBezTo>
                    <a:cubicBezTo>
                      <a:pt x="6713" y="98"/>
                      <a:pt x="6699" y="61"/>
                      <a:pt x="6677" y="39"/>
                    </a:cubicBezTo>
                    <a:cubicBezTo>
                      <a:pt x="6652" y="14"/>
                      <a:pt x="6625" y="0"/>
                      <a:pt x="6600" y="0"/>
                    </a:cubicBezTo>
                    <a:close/>
                  </a:path>
                </a:pathLst>
              </a:custGeom>
              <a:solidFill>
                <a:srgbClr val="E3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9"/>
              <p:cNvSpPr/>
              <p:nvPr/>
            </p:nvSpPr>
            <p:spPr>
              <a:xfrm>
                <a:off x="7512393" y="1991601"/>
                <a:ext cx="360630" cy="587618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6679" extrusionOk="0">
                    <a:moveTo>
                      <a:pt x="1110" y="0"/>
                    </a:moveTo>
                    <a:cubicBezTo>
                      <a:pt x="1065" y="0"/>
                      <a:pt x="1017" y="14"/>
                      <a:pt x="995" y="48"/>
                    </a:cubicBezTo>
                    <a:cubicBezTo>
                      <a:pt x="889" y="177"/>
                      <a:pt x="796" y="339"/>
                      <a:pt x="737" y="527"/>
                    </a:cubicBezTo>
                    <a:cubicBezTo>
                      <a:pt x="701" y="656"/>
                      <a:pt x="667" y="796"/>
                      <a:pt x="645" y="911"/>
                    </a:cubicBezTo>
                    <a:cubicBezTo>
                      <a:pt x="620" y="1076"/>
                      <a:pt x="586" y="1227"/>
                      <a:pt x="538" y="1367"/>
                    </a:cubicBezTo>
                    <a:cubicBezTo>
                      <a:pt x="457" y="1566"/>
                      <a:pt x="328" y="1740"/>
                      <a:pt x="166" y="1880"/>
                    </a:cubicBezTo>
                    <a:cubicBezTo>
                      <a:pt x="129" y="1905"/>
                      <a:pt x="85" y="1950"/>
                      <a:pt x="59" y="2009"/>
                    </a:cubicBezTo>
                    <a:cubicBezTo>
                      <a:pt x="0" y="2149"/>
                      <a:pt x="96" y="2289"/>
                      <a:pt x="225" y="2348"/>
                    </a:cubicBezTo>
                    <a:cubicBezTo>
                      <a:pt x="269" y="2370"/>
                      <a:pt x="247" y="2650"/>
                      <a:pt x="258" y="2698"/>
                    </a:cubicBezTo>
                    <a:cubicBezTo>
                      <a:pt x="258" y="2886"/>
                      <a:pt x="236" y="3082"/>
                      <a:pt x="269" y="3269"/>
                    </a:cubicBezTo>
                    <a:cubicBezTo>
                      <a:pt x="281" y="3387"/>
                      <a:pt x="339" y="3502"/>
                      <a:pt x="435" y="3572"/>
                    </a:cubicBezTo>
                    <a:cubicBezTo>
                      <a:pt x="468" y="3608"/>
                      <a:pt x="516" y="3631"/>
                      <a:pt x="561" y="3656"/>
                    </a:cubicBezTo>
                    <a:cubicBezTo>
                      <a:pt x="690" y="3712"/>
                      <a:pt x="830" y="3760"/>
                      <a:pt x="970" y="3771"/>
                    </a:cubicBezTo>
                    <a:cubicBezTo>
                      <a:pt x="1110" y="3782"/>
                      <a:pt x="1239" y="3771"/>
                      <a:pt x="1379" y="3796"/>
                    </a:cubicBezTo>
                    <a:cubicBezTo>
                      <a:pt x="1415" y="3796"/>
                      <a:pt x="1449" y="3807"/>
                      <a:pt x="1460" y="3819"/>
                    </a:cubicBezTo>
                    <a:cubicBezTo>
                      <a:pt x="1485" y="3830"/>
                      <a:pt x="1485" y="3889"/>
                      <a:pt x="1496" y="3922"/>
                    </a:cubicBezTo>
                    <a:cubicBezTo>
                      <a:pt x="1519" y="4121"/>
                      <a:pt x="1519" y="4272"/>
                      <a:pt x="1496" y="4426"/>
                    </a:cubicBezTo>
                    <a:cubicBezTo>
                      <a:pt x="1426" y="4903"/>
                      <a:pt x="1157" y="5242"/>
                      <a:pt x="855" y="5639"/>
                    </a:cubicBezTo>
                    <a:cubicBezTo>
                      <a:pt x="690" y="5850"/>
                      <a:pt x="505" y="6082"/>
                      <a:pt x="339" y="6373"/>
                    </a:cubicBezTo>
                    <a:cubicBezTo>
                      <a:pt x="317" y="6399"/>
                      <a:pt x="317" y="6443"/>
                      <a:pt x="328" y="6480"/>
                    </a:cubicBezTo>
                    <a:cubicBezTo>
                      <a:pt x="339" y="6513"/>
                      <a:pt x="365" y="6539"/>
                      <a:pt x="410" y="6550"/>
                    </a:cubicBezTo>
                    <a:cubicBezTo>
                      <a:pt x="715" y="6631"/>
                      <a:pt x="1029" y="6679"/>
                      <a:pt x="1331" y="6679"/>
                    </a:cubicBezTo>
                    <a:cubicBezTo>
                      <a:pt x="2127" y="6679"/>
                      <a:pt x="2897" y="6410"/>
                      <a:pt x="3598" y="5872"/>
                    </a:cubicBezTo>
                    <a:lnTo>
                      <a:pt x="3878" y="5628"/>
                    </a:lnTo>
                    <a:cubicBezTo>
                      <a:pt x="3911" y="5651"/>
                      <a:pt x="3948" y="5662"/>
                      <a:pt x="3981" y="5662"/>
                    </a:cubicBezTo>
                    <a:cubicBezTo>
                      <a:pt x="4051" y="5651"/>
                      <a:pt x="4099" y="5581"/>
                      <a:pt x="4088" y="5522"/>
                    </a:cubicBezTo>
                    <a:lnTo>
                      <a:pt x="4063" y="5393"/>
                    </a:lnTo>
                    <a:lnTo>
                      <a:pt x="3782" y="3712"/>
                    </a:lnTo>
                    <a:lnTo>
                      <a:pt x="3082" y="527"/>
                    </a:lnTo>
                    <a:cubicBezTo>
                      <a:pt x="3071" y="479"/>
                      <a:pt x="3037" y="446"/>
                      <a:pt x="2990" y="434"/>
                    </a:cubicBez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3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9"/>
              <p:cNvSpPr/>
              <p:nvPr/>
            </p:nvSpPr>
            <p:spPr>
              <a:xfrm>
                <a:off x="7577400" y="1925020"/>
                <a:ext cx="381129" cy="665569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7565" extrusionOk="0">
                    <a:moveTo>
                      <a:pt x="1435" y="0"/>
                    </a:moveTo>
                    <a:cubicBezTo>
                      <a:pt x="1155" y="0"/>
                      <a:pt x="269" y="222"/>
                      <a:pt x="129" y="583"/>
                    </a:cubicBezTo>
                    <a:cubicBezTo>
                      <a:pt x="0" y="922"/>
                      <a:pt x="443" y="1168"/>
                      <a:pt x="760" y="1342"/>
                    </a:cubicBezTo>
                    <a:cubicBezTo>
                      <a:pt x="830" y="1390"/>
                      <a:pt x="900" y="1423"/>
                      <a:pt x="944" y="1460"/>
                    </a:cubicBezTo>
                    <a:cubicBezTo>
                      <a:pt x="1014" y="1505"/>
                      <a:pt x="1098" y="1563"/>
                      <a:pt x="1169" y="1611"/>
                    </a:cubicBezTo>
                    <a:cubicBezTo>
                      <a:pt x="1365" y="1729"/>
                      <a:pt x="1541" y="1844"/>
                      <a:pt x="1670" y="2009"/>
                    </a:cubicBezTo>
                    <a:cubicBezTo>
                      <a:pt x="1844" y="2241"/>
                      <a:pt x="1891" y="2555"/>
                      <a:pt x="1903" y="2872"/>
                    </a:cubicBezTo>
                    <a:cubicBezTo>
                      <a:pt x="1925" y="3199"/>
                      <a:pt x="1914" y="3536"/>
                      <a:pt x="1891" y="3863"/>
                    </a:cubicBezTo>
                    <a:cubicBezTo>
                      <a:pt x="1891" y="3933"/>
                      <a:pt x="1880" y="4003"/>
                      <a:pt x="1880" y="4074"/>
                    </a:cubicBezTo>
                    <a:cubicBezTo>
                      <a:pt x="1821" y="4634"/>
                      <a:pt x="1774" y="5230"/>
                      <a:pt x="2090" y="5707"/>
                    </a:cubicBezTo>
                    <a:cubicBezTo>
                      <a:pt x="2275" y="6012"/>
                      <a:pt x="2569" y="6197"/>
                      <a:pt x="2861" y="6385"/>
                    </a:cubicBezTo>
                    <a:cubicBezTo>
                      <a:pt x="2989" y="6466"/>
                      <a:pt x="3130" y="6561"/>
                      <a:pt x="3244" y="6665"/>
                    </a:cubicBezTo>
                    <a:cubicBezTo>
                      <a:pt x="3525" y="6886"/>
                      <a:pt x="3735" y="7166"/>
                      <a:pt x="3886" y="7483"/>
                    </a:cubicBezTo>
                    <a:cubicBezTo>
                      <a:pt x="3911" y="7528"/>
                      <a:pt x="3945" y="7564"/>
                      <a:pt x="3992" y="7564"/>
                    </a:cubicBezTo>
                    <a:cubicBezTo>
                      <a:pt x="4004" y="7564"/>
                      <a:pt x="4015" y="7564"/>
                      <a:pt x="4015" y="7553"/>
                    </a:cubicBezTo>
                    <a:cubicBezTo>
                      <a:pt x="4074" y="7542"/>
                      <a:pt x="4121" y="7494"/>
                      <a:pt x="4121" y="7446"/>
                    </a:cubicBezTo>
                    <a:cubicBezTo>
                      <a:pt x="4121" y="7284"/>
                      <a:pt x="4166" y="7155"/>
                      <a:pt x="4202" y="7026"/>
                    </a:cubicBezTo>
                    <a:cubicBezTo>
                      <a:pt x="4261" y="6805"/>
                      <a:pt x="4331" y="6584"/>
                      <a:pt x="4180" y="6281"/>
                    </a:cubicBezTo>
                    <a:cubicBezTo>
                      <a:pt x="4121" y="6175"/>
                      <a:pt x="4062" y="6082"/>
                      <a:pt x="4015" y="5976"/>
                    </a:cubicBezTo>
                    <a:cubicBezTo>
                      <a:pt x="3934" y="5847"/>
                      <a:pt x="3863" y="5732"/>
                      <a:pt x="3805" y="5603"/>
                    </a:cubicBezTo>
                    <a:cubicBezTo>
                      <a:pt x="3583" y="5102"/>
                      <a:pt x="3572" y="4505"/>
                      <a:pt x="3561" y="3981"/>
                    </a:cubicBezTo>
                    <a:cubicBezTo>
                      <a:pt x="3561" y="3735"/>
                      <a:pt x="3606" y="3513"/>
                      <a:pt x="3665" y="3292"/>
                    </a:cubicBezTo>
                    <a:cubicBezTo>
                      <a:pt x="3723" y="3059"/>
                      <a:pt x="3782" y="2813"/>
                      <a:pt x="3782" y="2544"/>
                    </a:cubicBezTo>
                    <a:cubicBezTo>
                      <a:pt x="3771" y="2230"/>
                      <a:pt x="3771" y="1902"/>
                      <a:pt x="3690" y="1589"/>
                    </a:cubicBezTo>
                    <a:cubicBezTo>
                      <a:pt x="3620" y="1331"/>
                      <a:pt x="3480" y="970"/>
                      <a:pt x="3174" y="734"/>
                    </a:cubicBezTo>
                    <a:cubicBezTo>
                      <a:pt x="2989" y="594"/>
                      <a:pt x="2160" y="140"/>
                      <a:pt x="1914" y="70"/>
                    </a:cubicBezTo>
                    <a:cubicBezTo>
                      <a:pt x="1785" y="34"/>
                      <a:pt x="1622" y="0"/>
                      <a:pt x="14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>
                <a:off x="7644972" y="2303838"/>
                <a:ext cx="95458" cy="12845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460" extrusionOk="0">
                    <a:moveTo>
                      <a:pt x="901" y="1"/>
                    </a:moveTo>
                    <a:cubicBezTo>
                      <a:pt x="869" y="1"/>
                      <a:pt x="828" y="12"/>
                      <a:pt x="782" y="47"/>
                    </a:cubicBezTo>
                    <a:cubicBezTo>
                      <a:pt x="749" y="70"/>
                      <a:pt x="631" y="140"/>
                      <a:pt x="211" y="176"/>
                    </a:cubicBezTo>
                    <a:cubicBezTo>
                      <a:pt x="174" y="176"/>
                      <a:pt x="141" y="199"/>
                      <a:pt x="129" y="235"/>
                    </a:cubicBezTo>
                    <a:cubicBezTo>
                      <a:pt x="104" y="258"/>
                      <a:pt x="104" y="305"/>
                      <a:pt x="118" y="339"/>
                    </a:cubicBezTo>
                    <a:cubicBezTo>
                      <a:pt x="118" y="361"/>
                      <a:pt x="129" y="386"/>
                      <a:pt x="129" y="409"/>
                    </a:cubicBezTo>
                    <a:cubicBezTo>
                      <a:pt x="152" y="608"/>
                      <a:pt x="152" y="770"/>
                      <a:pt x="129" y="910"/>
                    </a:cubicBezTo>
                    <a:cubicBezTo>
                      <a:pt x="104" y="1039"/>
                      <a:pt x="71" y="1168"/>
                      <a:pt x="23" y="1297"/>
                    </a:cubicBezTo>
                    <a:cubicBezTo>
                      <a:pt x="1" y="1342"/>
                      <a:pt x="12" y="1401"/>
                      <a:pt x="59" y="1437"/>
                    </a:cubicBezTo>
                    <a:cubicBezTo>
                      <a:pt x="82" y="1448"/>
                      <a:pt x="104" y="1459"/>
                      <a:pt x="141" y="1459"/>
                    </a:cubicBezTo>
                    <a:cubicBezTo>
                      <a:pt x="152" y="1459"/>
                      <a:pt x="174" y="1459"/>
                      <a:pt x="199" y="1448"/>
                    </a:cubicBezTo>
                    <a:cubicBezTo>
                      <a:pt x="819" y="1109"/>
                      <a:pt x="1085" y="526"/>
                      <a:pt x="1074" y="221"/>
                    </a:cubicBezTo>
                    <a:cubicBezTo>
                      <a:pt x="1074" y="95"/>
                      <a:pt x="1015" y="36"/>
                      <a:pt x="970" y="25"/>
                    </a:cubicBezTo>
                    <a:cubicBezTo>
                      <a:pt x="957" y="12"/>
                      <a:pt x="933" y="1"/>
                      <a:pt x="901" y="1"/>
                    </a:cubicBezTo>
                    <a:close/>
                  </a:path>
                </a:pathLst>
              </a:custGeom>
              <a:solidFill>
                <a:srgbClr val="C992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>
                <a:off x="7747903" y="2303856"/>
                <a:ext cx="206401" cy="275377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3130" extrusionOk="0">
                    <a:moveTo>
                      <a:pt x="35" y="0"/>
                    </a:moveTo>
                    <a:lnTo>
                      <a:pt x="35" y="0"/>
                    </a:lnTo>
                    <a:cubicBezTo>
                      <a:pt x="1" y="468"/>
                      <a:pt x="1" y="947"/>
                      <a:pt x="256" y="1345"/>
                    </a:cubicBezTo>
                    <a:cubicBezTo>
                      <a:pt x="514" y="1751"/>
                      <a:pt x="1004" y="1950"/>
                      <a:pt x="1388" y="2255"/>
                    </a:cubicBezTo>
                    <a:cubicBezTo>
                      <a:pt x="1668" y="2488"/>
                      <a:pt x="1903" y="2790"/>
                      <a:pt x="2054" y="3129"/>
                    </a:cubicBezTo>
                    <a:cubicBezTo>
                      <a:pt x="2077" y="2661"/>
                      <a:pt x="2346" y="2440"/>
                      <a:pt x="2136" y="2031"/>
                    </a:cubicBezTo>
                    <a:cubicBezTo>
                      <a:pt x="2018" y="1799"/>
                      <a:pt x="1867" y="1588"/>
                      <a:pt x="1763" y="1356"/>
                    </a:cubicBezTo>
                    <a:cubicBezTo>
                      <a:pt x="1693" y="1205"/>
                      <a:pt x="1645" y="1039"/>
                      <a:pt x="1612" y="888"/>
                    </a:cubicBezTo>
                    <a:cubicBezTo>
                      <a:pt x="805" y="807"/>
                      <a:pt x="326" y="409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5951731" y="3177749"/>
                <a:ext cx="2518252" cy="921415"/>
              </a:xfrm>
              <a:custGeom>
                <a:avLst/>
                <a:gdLst/>
                <a:ahLst/>
                <a:cxnLst/>
                <a:rect l="l" t="t" r="r" b="b"/>
                <a:pathLst>
                  <a:path w="28623" h="10473" extrusionOk="0">
                    <a:moveTo>
                      <a:pt x="23860" y="1"/>
                    </a:moveTo>
                    <a:lnTo>
                      <a:pt x="23790" y="48"/>
                    </a:lnTo>
                    <a:cubicBezTo>
                      <a:pt x="21026" y="2149"/>
                      <a:pt x="11651" y="8704"/>
                      <a:pt x="2239" y="8704"/>
                    </a:cubicBezTo>
                    <a:cubicBezTo>
                      <a:pt x="1710" y="8704"/>
                      <a:pt x="1181" y="8684"/>
                      <a:pt x="653" y="8640"/>
                    </a:cubicBezTo>
                    <a:lnTo>
                      <a:pt x="0" y="8582"/>
                    </a:lnTo>
                    <a:lnTo>
                      <a:pt x="3118" y="10086"/>
                    </a:lnTo>
                    <a:cubicBezTo>
                      <a:pt x="3351" y="10204"/>
                      <a:pt x="3631" y="10344"/>
                      <a:pt x="3922" y="10377"/>
                    </a:cubicBezTo>
                    <a:cubicBezTo>
                      <a:pt x="3988" y="10385"/>
                      <a:pt x="4054" y="10389"/>
                      <a:pt x="4119" y="10389"/>
                    </a:cubicBezTo>
                    <a:cubicBezTo>
                      <a:pt x="4436" y="10389"/>
                      <a:pt x="4743" y="10301"/>
                      <a:pt x="5043" y="10204"/>
                    </a:cubicBezTo>
                    <a:cubicBezTo>
                      <a:pt x="5160" y="10167"/>
                      <a:pt x="5275" y="10134"/>
                      <a:pt x="5393" y="10111"/>
                    </a:cubicBezTo>
                    <a:cubicBezTo>
                      <a:pt x="5742" y="10024"/>
                      <a:pt x="6093" y="9990"/>
                      <a:pt x="6448" y="9990"/>
                    </a:cubicBezTo>
                    <a:cubicBezTo>
                      <a:pt x="7100" y="9990"/>
                      <a:pt x="7764" y="10106"/>
                      <a:pt x="8452" y="10226"/>
                    </a:cubicBezTo>
                    <a:cubicBezTo>
                      <a:pt x="9127" y="10344"/>
                      <a:pt x="9828" y="10473"/>
                      <a:pt x="10528" y="10473"/>
                    </a:cubicBezTo>
                    <a:cubicBezTo>
                      <a:pt x="10598" y="10473"/>
                      <a:pt x="10668" y="10473"/>
                      <a:pt x="10727" y="10461"/>
                    </a:cubicBezTo>
                    <a:cubicBezTo>
                      <a:pt x="11592" y="10436"/>
                      <a:pt x="12408" y="10204"/>
                      <a:pt x="13214" y="9982"/>
                    </a:cubicBezTo>
                    <a:lnTo>
                      <a:pt x="28037" y="5839"/>
                    </a:lnTo>
                    <a:cubicBezTo>
                      <a:pt x="28191" y="5791"/>
                      <a:pt x="28493" y="5710"/>
                      <a:pt x="28575" y="5452"/>
                    </a:cubicBezTo>
                    <a:cubicBezTo>
                      <a:pt x="28622" y="5312"/>
                      <a:pt x="28575" y="5161"/>
                      <a:pt x="28552" y="5055"/>
                    </a:cubicBezTo>
                    <a:cubicBezTo>
                      <a:pt x="28376" y="4402"/>
                      <a:pt x="28166" y="3668"/>
                      <a:pt x="27734" y="3049"/>
                    </a:cubicBezTo>
                    <a:cubicBezTo>
                      <a:pt x="27406" y="2603"/>
                      <a:pt x="26975" y="2242"/>
                      <a:pt x="26555" y="1917"/>
                    </a:cubicBezTo>
                    <a:cubicBezTo>
                      <a:pt x="25714" y="1261"/>
                      <a:pt x="24840" y="631"/>
                      <a:pt x="23930" y="48"/>
                    </a:cubicBezTo>
                    <a:lnTo>
                      <a:pt x="238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 flipH="1">
                <a:off x="7594740" y="2122224"/>
                <a:ext cx="46704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26" extrusionOk="0">
                    <a:moveTo>
                      <a:pt x="601" y="0"/>
                    </a:moveTo>
                    <a:cubicBezTo>
                      <a:pt x="579" y="0"/>
                      <a:pt x="557" y="7"/>
                      <a:pt x="538" y="20"/>
                    </a:cubicBezTo>
                    <a:cubicBezTo>
                      <a:pt x="449" y="84"/>
                      <a:pt x="346" y="112"/>
                      <a:pt x="247" y="112"/>
                    </a:cubicBezTo>
                    <a:cubicBezTo>
                      <a:pt x="216" y="112"/>
                      <a:pt x="185" y="109"/>
                      <a:pt x="155" y="104"/>
                    </a:cubicBezTo>
                    <a:cubicBezTo>
                      <a:pt x="146" y="102"/>
                      <a:pt x="138" y="101"/>
                      <a:pt x="129" y="101"/>
                    </a:cubicBezTo>
                    <a:cubicBezTo>
                      <a:pt x="80" y="101"/>
                      <a:pt x="35" y="135"/>
                      <a:pt x="26" y="185"/>
                    </a:cubicBezTo>
                    <a:cubicBezTo>
                      <a:pt x="1" y="244"/>
                      <a:pt x="48" y="300"/>
                      <a:pt x="107" y="314"/>
                    </a:cubicBezTo>
                    <a:cubicBezTo>
                      <a:pt x="155" y="325"/>
                      <a:pt x="199" y="325"/>
                      <a:pt x="247" y="325"/>
                    </a:cubicBezTo>
                    <a:cubicBezTo>
                      <a:pt x="398" y="325"/>
                      <a:pt x="538" y="289"/>
                      <a:pt x="667" y="196"/>
                    </a:cubicBezTo>
                    <a:cubicBezTo>
                      <a:pt x="715" y="160"/>
                      <a:pt x="726" y="104"/>
                      <a:pt x="690" y="45"/>
                    </a:cubicBezTo>
                    <a:cubicBezTo>
                      <a:pt x="669" y="16"/>
                      <a:pt x="635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" name="Google Shape;1290;p32">
            <a:extLst>
              <a:ext uri="{FF2B5EF4-FFF2-40B4-BE49-F238E27FC236}">
                <a16:creationId xmlns:a16="http://schemas.microsoft.com/office/drawing/2014/main" id="{44656713-9CC9-4C7A-34F4-AFBA785705E4}"/>
              </a:ext>
            </a:extLst>
          </p:cNvPr>
          <p:cNvCxnSpPr>
            <a:cxnSpLocks/>
          </p:cNvCxnSpPr>
          <p:nvPr/>
        </p:nvCxnSpPr>
        <p:spPr>
          <a:xfrm>
            <a:off x="4712319" y="1667141"/>
            <a:ext cx="58663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do Tratamento de Dados</a:t>
            </a:r>
            <a:endParaRPr dirty="0"/>
          </a:p>
        </p:txBody>
      </p:sp>
      <p:sp>
        <p:nvSpPr>
          <p:cNvPr id="2127" name="Google Shape;2127;p48"/>
          <p:cNvSpPr/>
          <p:nvPr/>
        </p:nvSpPr>
        <p:spPr>
          <a:xfrm rot="-5400000">
            <a:off x="4140850" y="2587400"/>
            <a:ext cx="66600" cy="2512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48"/>
          <p:cNvSpPr/>
          <p:nvPr/>
        </p:nvSpPr>
        <p:spPr>
          <a:xfrm rot="-5400000">
            <a:off x="6903550" y="2587400"/>
            <a:ext cx="66600" cy="2512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48"/>
          <p:cNvSpPr/>
          <p:nvPr/>
        </p:nvSpPr>
        <p:spPr>
          <a:xfrm>
            <a:off x="1840550" y="1283125"/>
            <a:ext cx="66600" cy="1828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5841655" y="843157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B2DAD6FA-B49B-799B-530E-AC541FDF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0" y="1289408"/>
            <a:ext cx="8577960" cy="2652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8"/>
          <p:cNvSpPr txBox="1">
            <a:spLocks noGrp="1"/>
          </p:cNvSpPr>
          <p:nvPr>
            <p:ph type="title"/>
          </p:nvPr>
        </p:nvSpPr>
        <p:spPr>
          <a:xfrm>
            <a:off x="4309200" y="1686213"/>
            <a:ext cx="4114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Indicadores</a:t>
            </a:r>
            <a:endParaRPr dirty="0"/>
          </a:p>
        </p:txBody>
      </p:sp>
      <p:sp>
        <p:nvSpPr>
          <p:cNvPr id="1532" name="Google Shape;1532;p38"/>
          <p:cNvSpPr txBox="1">
            <a:spLocks noGrp="1"/>
          </p:cNvSpPr>
          <p:nvPr>
            <p:ph type="subTitle" idx="1"/>
          </p:nvPr>
        </p:nvSpPr>
        <p:spPr>
          <a:xfrm>
            <a:off x="4309200" y="2571750"/>
            <a:ext cx="4114800" cy="1097400"/>
          </a:xfrm>
          <a:prstGeom prst="rect">
            <a:avLst/>
          </a:prstGeom>
        </p:spPr>
        <p:txBody>
          <a:bodyPr spcFirstLastPara="1" wrap="square" lIns="91425" tIns="91425" rIns="0" bIns="0" anchor="ctr" anchorCtr="0">
            <a:noAutofit/>
          </a:bodyPr>
          <a:lstStyle/>
          <a:p>
            <a:pPr marL="0" indent="0" algn="r">
              <a:spcAft>
                <a:spcPts val="1600"/>
              </a:spcAft>
            </a:pPr>
            <a:r>
              <a:rPr lang="pt-BR" dirty="0"/>
              <a:t>Média, moda, mediana, medidas separatrizes (quartis, quintis, decis, percentis), desvio padrão, assimetria e curtose.</a:t>
            </a:r>
            <a:endParaRPr dirty="0"/>
          </a:p>
        </p:txBody>
      </p:sp>
      <p:cxnSp>
        <p:nvCxnSpPr>
          <p:cNvPr id="1624" name="Google Shape;1624;p38"/>
          <p:cNvCxnSpPr>
            <a:cxnSpLocks/>
          </p:cNvCxnSpPr>
          <p:nvPr/>
        </p:nvCxnSpPr>
        <p:spPr>
          <a:xfrm>
            <a:off x="7460343" y="2167740"/>
            <a:ext cx="96365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79C0255C-2F1E-CE2C-3FE2-36EFCA7E1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400" y="51435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3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D.P., Curtose e Assimetria (Código)</a:t>
            </a:r>
            <a:endParaRPr dirty="0"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720000" y="849750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2EC4DE07-31A2-F436-7D4D-9B43DADB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90" y="1749602"/>
            <a:ext cx="6094620" cy="16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2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Assimetria</a:t>
            </a:r>
            <a:endParaRPr dirty="0"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2087803" y="850697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B691ACA-9E75-1737-D84C-694851F5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49" y="1197370"/>
            <a:ext cx="5592302" cy="274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Curtose</a:t>
            </a:r>
            <a:endParaRPr dirty="0"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750320" y="850697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8E55FC04-FC2F-2818-7786-6D914F3C4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409" y="1211305"/>
            <a:ext cx="4701181" cy="27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8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(Código)</a:t>
            </a:r>
            <a:endParaRPr dirty="0"/>
          </a:p>
        </p:txBody>
      </p:sp>
      <p:cxnSp>
        <p:nvCxnSpPr>
          <p:cNvPr id="3" name="Google Shape;1624;p38">
            <a:extLst>
              <a:ext uri="{FF2B5EF4-FFF2-40B4-BE49-F238E27FC236}">
                <a16:creationId xmlns:a16="http://schemas.microsoft.com/office/drawing/2014/main" id="{094E2A33-AC38-69EF-0B23-11BB91D71932}"/>
              </a:ext>
            </a:extLst>
          </p:cNvPr>
          <p:cNvCxnSpPr>
            <a:cxnSpLocks/>
          </p:cNvCxnSpPr>
          <p:nvPr/>
        </p:nvCxnSpPr>
        <p:spPr>
          <a:xfrm>
            <a:off x="1171425" y="843157"/>
            <a:ext cx="56112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Tela de celular&#10;&#10;Descrição gerada automaticamente com confiança média">
            <a:extLst>
              <a:ext uri="{FF2B5EF4-FFF2-40B4-BE49-F238E27FC236}">
                <a16:creationId xmlns:a16="http://schemas.microsoft.com/office/drawing/2014/main" id="{4712713E-C790-F3EA-8877-CFBF969E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2" y="2037472"/>
            <a:ext cx="8285996" cy="10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1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Moda, Desvio Padrão</a:t>
            </a:r>
            <a:endParaRPr dirty="0"/>
          </a:p>
        </p:txBody>
      </p:sp>
      <p:cxnSp>
        <p:nvCxnSpPr>
          <p:cNvPr id="3" name="Google Shape;1624;p38">
            <a:extLst>
              <a:ext uri="{FF2B5EF4-FFF2-40B4-BE49-F238E27FC236}">
                <a16:creationId xmlns:a16="http://schemas.microsoft.com/office/drawing/2014/main" id="{094E2A33-AC38-69EF-0B23-11BB91D71932}"/>
              </a:ext>
            </a:extLst>
          </p:cNvPr>
          <p:cNvCxnSpPr>
            <a:cxnSpLocks/>
          </p:cNvCxnSpPr>
          <p:nvPr/>
        </p:nvCxnSpPr>
        <p:spPr>
          <a:xfrm>
            <a:off x="3878530" y="850696"/>
            <a:ext cx="56112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CC0004E-16FB-3670-E10B-33204DCA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86" y="1202265"/>
            <a:ext cx="5487404" cy="33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7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Medidas Separatrizes  (Código)</a:t>
            </a:r>
            <a:endParaRPr dirty="0"/>
          </a:p>
        </p:txBody>
      </p:sp>
      <p:sp>
        <p:nvSpPr>
          <p:cNvPr id="2130" name="Google Shape;2130;p48"/>
          <p:cNvSpPr/>
          <p:nvPr/>
        </p:nvSpPr>
        <p:spPr>
          <a:xfrm>
            <a:off x="1840550" y="1283125"/>
            <a:ext cx="66600" cy="1828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714225" y="849750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B69EADF5-ADD0-735C-A5A4-5CCB5074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9" y="1015164"/>
            <a:ext cx="8241921" cy="31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Medidas Separatrizes</a:t>
            </a:r>
            <a:br>
              <a:rPr lang="en" dirty="0"/>
            </a:br>
            <a:r>
              <a:rPr lang="en" dirty="0"/>
              <a:t>(Quartis e Quintis)</a:t>
            </a:r>
            <a:endParaRPr dirty="0"/>
          </a:p>
        </p:txBody>
      </p:sp>
      <p:sp>
        <p:nvSpPr>
          <p:cNvPr id="2130" name="Google Shape;2130;p48"/>
          <p:cNvSpPr/>
          <p:nvPr/>
        </p:nvSpPr>
        <p:spPr>
          <a:xfrm>
            <a:off x="1840550" y="1283125"/>
            <a:ext cx="66600" cy="1828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4007611" y="849750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02068091-30B4-FD1D-DAD5-3DD6731F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473" y="1632121"/>
            <a:ext cx="4205053" cy="29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9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Medidas Separatrizes</a:t>
            </a:r>
            <a:br>
              <a:rPr lang="en" dirty="0"/>
            </a:br>
            <a:r>
              <a:rPr lang="en" dirty="0"/>
              <a:t>(Decis e Percentis)</a:t>
            </a:r>
            <a:endParaRPr dirty="0"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1637100" y="849750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DACDD43-050A-06E1-BD08-29BD39C66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673" y="1423737"/>
            <a:ext cx="3044741" cy="36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1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41"/>
          <p:cNvSpPr/>
          <p:nvPr/>
        </p:nvSpPr>
        <p:spPr>
          <a:xfrm>
            <a:off x="1080818" y="1288759"/>
            <a:ext cx="822900" cy="82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41"/>
          <p:cNvSpPr/>
          <p:nvPr/>
        </p:nvSpPr>
        <p:spPr>
          <a:xfrm>
            <a:off x="3836554" y="1289996"/>
            <a:ext cx="823200" cy="82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41"/>
          <p:cNvSpPr/>
          <p:nvPr/>
        </p:nvSpPr>
        <p:spPr>
          <a:xfrm>
            <a:off x="6844643" y="1331826"/>
            <a:ext cx="823200" cy="82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1"/>
          <p:cNvSpPr txBox="1">
            <a:spLocks noGrp="1"/>
          </p:cNvSpPr>
          <p:nvPr>
            <p:ph type="title"/>
          </p:nvPr>
        </p:nvSpPr>
        <p:spPr>
          <a:xfrm>
            <a:off x="631380" y="2276519"/>
            <a:ext cx="1793599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Importância do Sono</a:t>
            </a:r>
            <a:endParaRPr dirty="0"/>
          </a:p>
        </p:txBody>
      </p:sp>
      <p:sp>
        <p:nvSpPr>
          <p:cNvPr id="1750" name="Google Shape;1750;p41"/>
          <p:cNvSpPr txBox="1">
            <a:spLocks noGrp="1"/>
          </p:cNvSpPr>
          <p:nvPr>
            <p:ph type="subTitle" idx="1"/>
          </p:nvPr>
        </p:nvSpPr>
        <p:spPr>
          <a:xfrm>
            <a:off x="753978" y="2973571"/>
            <a:ext cx="1548402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Aprofundar-se na complexa relação entre sono e estilo de vida.</a:t>
            </a:r>
            <a:endParaRPr dirty="0"/>
          </a:p>
        </p:txBody>
      </p:sp>
      <p:sp>
        <p:nvSpPr>
          <p:cNvPr id="1753" name="Google Shape;1753;p41"/>
          <p:cNvSpPr txBox="1">
            <a:spLocks noGrp="1"/>
          </p:cNvSpPr>
          <p:nvPr>
            <p:ph type="title" idx="8"/>
          </p:nvPr>
        </p:nvSpPr>
        <p:spPr>
          <a:xfrm>
            <a:off x="720000" y="484050"/>
            <a:ext cx="1914916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1754" name="Google Shape;1754;p41"/>
          <p:cNvSpPr txBox="1">
            <a:spLocks noGrp="1"/>
          </p:cNvSpPr>
          <p:nvPr>
            <p:ph type="title" idx="4"/>
          </p:nvPr>
        </p:nvSpPr>
        <p:spPr>
          <a:xfrm>
            <a:off x="3432719" y="2277699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Combater Problemas</a:t>
            </a:r>
            <a:endParaRPr dirty="0"/>
          </a:p>
        </p:txBody>
      </p:sp>
      <p:sp>
        <p:nvSpPr>
          <p:cNvPr id="1755" name="Google Shape;1755;p41"/>
          <p:cNvSpPr txBox="1">
            <a:spLocks noGrp="1"/>
          </p:cNvSpPr>
          <p:nvPr>
            <p:ph type="subTitle" idx="5"/>
          </p:nvPr>
        </p:nvSpPr>
        <p:spPr>
          <a:xfrm>
            <a:off x="3118447" y="2978542"/>
            <a:ext cx="2272269" cy="15231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Identificar os fatores que contribuem para má qualidade do sono  e desenvolver intervenções mais eficazes para melhorá-lo.</a:t>
            </a:r>
            <a:endParaRPr dirty="0"/>
          </a:p>
        </p:txBody>
      </p:sp>
      <p:sp>
        <p:nvSpPr>
          <p:cNvPr id="1756" name="Google Shape;1756;p41"/>
          <p:cNvSpPr txBox="1">
            <a:spLocks noGrp="1"/>
          </p:cNvSpPr>
          <p:nvPr>
            <p:ph type="title" idx="6"/>
          </p:nvPr>
        </p:nvSpPr>
        <p:spPr>
          <a:xfrm>
            <a:off x="6435657" y="2276519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Prevenção Direcionada</a:t>
            </a:r>
            <a:endParaRPr dirty="0"/>
          </a:p>
        </p:txBody>
      </p:sp>
      <p:sp>
        <p:nvSpPr>
          <p:cNvPr id="1757" name="Google Shape;1757;p41"/>
          <p:cNvSpPr txBox="1">
            <a:spLocks noGrp="1"/>
          </p:cNvSpPr>
          <p:nvPr>
            <p:ph type="subTitle" idx="7"/>
          </p:nvPr>
        </p:nvSpPr>
        <p:spPr>
          <a:xfrm>
            <a:off x="5955420" y="2977305"/>
            <a:ext cx="2601647" cy="21285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análise de dados pode identificar grupos de alto risco para problemas de sono e saúde, permitindo o desenvolvimento de estratégias para resolver/amenizar o problema.</a:t>
            </a:r>
            <a:endParaRPr dirty="0"/>
          </a:p>
        </p:txBody>
      </p:sp>
      <p:cxnSp>
        <p:nvCxnSpPr>
          <p:cNvPr id="2" name="Google Shape;1290;p32">
            <a:extLst>
              <a:ext uri="{FF2B5EF4-FFF2-40B4-BE49-F238E27FC236}">
                <a16:creationId xmlns:a16="http://schemas.microsoft.com/office/drawing/2014/main" id="{E3B37A8A-DDC4-E74B-708A-59F52162E77D}"/>
              </a:ext>
            </a:extLst>
          </p:cNvPr>
          <p:cNvCxnSpPr>
            <a:cxnSpLocks/>
          </p:cNvCxnSpPr>
          <p:nvPr/>
        </p:nvCxnSpPr>
        <p:spPr>
          <a:xfrm>
            <a:off x="1983466" y="849750"/>
            <a:ext cx="37472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94003441-FA67-B9FE-7929-61D27004F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165" y="1376495"/>
            <a:ext cx="634835" cy="634835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F5810987-1766-5BA1-4E18-990559E02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808" y="1459841"/>
            <a:ext cx="566869" cy="566869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C950BBFC-3985-70AA-860E-4E60F078D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28" y="1329143"/>
            <a:ext cx="682187" cy="682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Média, Desvio Padrão, Quartis</a:t>
            </a:r>
            <a:endParaRPr dirty="0"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714225" y="849750"/>
            <a:ext cx="56112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25FD885E-7C4A-6F75-02F0-B960770D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6382"/>
            <a:ext cx="9144000" cy="1587368"/>
          </a:xfrm>
          <a:prstGeom prst="rect">
            <a:avLst/>
          </a:prstGeom>
        </p:spPr>
      </p:pic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C05AA562-3E5A-7176-2F4A-AAB0CFFA5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" y="1206565"/>
            <a:ext cx="89630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7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8"/>
          <p:cNvSpPr txBox="1">
            <a:spLocks noGrp="1"/>
          </p:cNvSpPr>
          <p:nvPr>
            <p:ph type="title"/>
          </p:nvPr>
        </p:nvSpPr>
        <p:spPr>
          <a:xfrm>
            <a:off x="4309200" y="1686213"/>
            <a:ext cx="4114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Previsão Futura</a:t>
            </a:r>
            <a:endParaRPr dirty="0"/>
          </a:p>
        </p:txBody>
      </p:sp>
      <p:sp>
        <p:nvSpPr>
          <p:cNvPr id="1532" name="Google Shape;1532;p38"/>
          <p:cNvSpPr txBox="1">
            <a:spLocks noGrp="1"/>
          </p:cNvSpPr>
          <p:nvPr>
            <p:ph type="subTitle" idx="1"/>
          </p:nvPr>
        </p:nvSpPr>
        <p:spPr>
          <a:xfrm>
            <a:off x="4309200" y="2571750"/>
            <a:ext cx="4114800" cy="1097400"/>
          </a:xfrm>
          <a:prstGeom prst="rect">
            <a:avLst/>
          </a:prstGeom>
        </p:spPr>
        <p:txBody>
          <a:bodyPr spcFirstLastPara="1" wrap="square" lIns="91425" tIns="91425" rIns="0" bIns="0" anchor="ctr" anchorCtr="0">
            <a:noAutofit/>
          </a:bodyPr>
          <a:lstStyle/>
          <a:p>
            <a:pPr marL="0" indent="0" algn="r">
              <a:spcAft>
                <a:spcPts val="1600"/>
              </a:spcAft>
            </a:pPr>
            <a:r>
              <a:rPr lang="pt-BR" dirty="0"/>
              <a:t>Probabilidade e Regressão</a:t>
            </a:r>
            <a:endParaRPr dirty="0"/>
          </a:p>
        </p:txBody>
      </p:sp>
      <p:cxnSp>
        <p:nvCxnSpPr>
          <p:cNvPr id="1624" name="Google Shape;1624;p38"/>
          <p:cNvCxnSpPr>
            <a:cxnSpLocks/>
          </p:cNvCxnSpPr>
          <p:nvPr/>
        </p:nvCxnSpPr>
        <p:spPr>
          <a:xfrm>
            <a:off x="7460343" y="2167740"/>
            <a:ext cx="96365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D90E66B4-55E4-87A9-5FEE-465340EDD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80" y="664746"/>
            <a:ext cx="3666620" cy="36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8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281484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Probabilidade - Engenheiros (Código)</a:t>
            </a:r>
            <a:endParaRPr sz="2400" dirty="0"/>
          </a:p>
        </p:txBody>
      </p:sp>
      <p:sp>
        <p:nvSpPr>
          <p:cNvPr id="2130" name="Google Shape;2130;p48"/>
          <p:cNvSpPr/>
          <p:nvPr/>
        </p:nvSpPr>
        <p:spPr>
          <a:xfrm>
            <a:off x="1840550" y="1283125"/>
            <a:ext cx="66600" cy="1828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720000" y="587027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392AD702-3B80-E877-8206-485C81B5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647184"/>
            <a:ext cx="7533663" cy="41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3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281484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Probabilidade - Engenheiros</a:t>
            </a:r>
            <a:endParaRPr sz="2400" dirty="0"/>
          </a:p>
        </p:txBody>
      </p:sp>
      <p:sp>
        <p:nvSpPr>
          <p:cNvPr id="2130" name="Google Shape;2130;p48"/>
          <p:cNvSpPr/>
          <p:nvPr/>
        </p:nvSpPr>
        <p:spPr>
          <a:xfrm>
            <a:off x="1840550" y="1283125"/>
            <a:ext cx="66600" cy="1828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4630263" y="599059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F94F1F6E-26BB-6FBF-4975-EF31E4790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17" y="747463"/>
            <a:ext cx="4864765" cy="36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5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281484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Probabilidade - Médicos (Código)</a:t>
            </a:r>
            <a:endParaRPr sz="2400" dirty="0"/>
          </a:p>
        </p:txBody>
      </p:sp>
      <p:sp>
        <p:nvSpPr>
          <p:cNvPr id="2130" name="Google Shape;2130;p48"/>
          <p:cNvSpPr/>
          <p:nvPr/>
        </p:nvSpPr>
        <p:spPr>
          <a:xfrm>
            <a:off x="1840550" y="1283125"/>
            <a:ext cx="66600" cy="1828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720000" y="587026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FF770D8-138B-22D7-A388-2D82EB81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707342"/>
            <a:ext cx="7704000" cy="408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281484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Probabilidade - Médicos</a:t>
            </a:r>
            <a:endParaRPr sz="2400" dirty="0"/>
          </a:p>
        </p:txBody>
      </p:sp>
      <p:sp>
        <p:nvSpPr>
          <p:cNvPr id="2130" name="Google Shape;2130;p48"/>
          <p:cNvSpPr/>
          <p:nvPr/>
        </p:nvSpPr>
        <p:spPr>
          <a:xfrm>
            <a:off x="1840550" y="1283125"/>
            <a:ext cx="66600" cy="1828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4004621" y="599058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E60E3606-EAA6-0E0F-BC67-4C25D3CD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658" y="680743"/>
            <a:ext cx="5042684" cy="378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4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Probabilidade </a:t>
            </a:r>
            <a:br>
              <a:rPr lang="en" dirty="0"/>
            </a:br>
            <a:r>
              <a:rPr lang="en" dirty="0"/>
              <a:t>(Distribuição Normal)</a:t>
            </a:r>
            <a:endParaRPr dirty="0"/>
          </a:p>
        </p:txBody>
      </p:sp>
      <p:sp>
        <p:nvSpPr>
          <p:cNvPr id="2130" name="Google Shape;2130;p48"/>
          <p:cNvSpPr/>
          <p:nvPr/>
        </p:nvSpPr>
        <p:spPr>
          <a:xfrm>
            <a:off x="1840550" y="1283125"/>
            <a:ext cx="66600" cy="1828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714225" y="849750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1D96FC02-F5B6-B492-1E7D-7B2EB1ED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22" y="2332999"/>
            <a:ext cx="8460356" cy="47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2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(Código)</a:t>
            </a:r>
            <a:endParaRPr dirty="0"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1994548" y="862728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8428B5F6-C5D4-2A90-804D-8832D592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10" y="1067804"/>
            <a:ext cx="6875179" cy="30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7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</a:t>
            </a:r>
            <a:endParaRPr dirty="0"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720000" y="834173"/>
            <a:ext cx="414410" cy="155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411108B7-FBBA-2235-5549-E1FCF67E7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7" y="2213721"/>
            <a:ext cx="8756366" cy="7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8"/>
          <p:cNvSpPr txBox="1">
            <a:spLocks noGrp="1"/>
          </p:cNvSpPr>
          <p:nvPr>
            <p:ph type="title"/>
          </p:nvPr>
        </p:nvSpPr>
        <p:spPr>
          <a:xfrm>
            <a:off x="4309200" y="1686213"/>
            <a:ext cx="4114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1532" name="Google Shape;1532;p38"/>
          <p:cNvSpPr txBox="1">
            <a:spLocks noGrp="1"/>
          </p:cNvSpPr>
          <p:nvPr>
            <p:ph type="subTitle" idx="1"/>
          </p:nvPr>
        </p:nvSpPr>
        <p:spPr>
          <a:xfrm>
            <a:off x="4788568" y="2571750"/>
            <a:ext cx="3635432" cy="1097400"/>
          </a:xfrm>
          <a:prstGeom prst="rect">
            <a:avLst/>
          </a:prstGeom>
        </p:spPr>
        <p:txBody>
          <a:bodyPr spcFirstLastPara="1" wrap="square" lIns="91425" tIns="91425" rIns="0" bIns="0" anchor="ctr" anchorCtr="0">
            <a:noAutofit/>
          </a:bodyPr>
          <a:lstStyle/>
          <a:p>
            <a:pPr marL="0" indent="0" algn="r">
              <a:spcAft>
                <a:spcPts val="1600"/>
              </a:spcAft>
            </a:pPr>
            <a:r>
              <a:rPr lang="pt-BR" dirty="0"/>
              <a:t>O Dashboard foi feito com as ferramentas “Figma” e “Power BI”</a:t>
            </a:r>
            <a:endParaRPr dirty="0"/>
          </a:p>
        </p:txBody>
      </p:sp>
      <p:cxnSp>
        <p:nvCxnSpPr>
          <p:cNvPr id="1624" name="Google Shape;1624;p38"/>
          <p:cNvCxnSpPr>
            <a:cxnSpLocks/>
          </p:cNvCxnSpPr>
          <p:nvPr/>
        </p:nvCxnSpPr>
        <p:spPr>
          <a:xfrm>
            <a:off x="5860143" y="2157500"/>
            <a:ext cx="96365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7A81553C-0F27-5645-9F40-B3B89ADE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84" y="454192"/>
            <a:ext cx="4235116" cy="42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6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55"/>
          <p:cNvSpPr txBox="1">
            <a:spLocks noGrp="1"/>
          </p:cNvSpPr>
          <p:nvPr>
            <p:ph type="title"/>
          </p:nvPr>
        </p:nvSpPr>
        <p:spPr>
          <a:xfrm>
            <a:off x="720000" y="484632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2276" name="Google Shape;2276;p55"/>
          <p:cNvSpPr txBox="1">
            <a:spLocks noGrp="1"/>
          </p:cNvSpPr>
          <p:nvPr>
            <p:ph type="body" idx="1"/>
          </p:nvPr>
        </p:nvSpPr>
        <p:spPr>
          <a:xfrm>
            <a:off x="720000" y="1317324"/>
            <a:ext cx="3020214" cy="334154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pt-BR" dirty="0">
                <a:solidFill>
                  <a:schemeClr val="dk1"/>
                </a:solidFill>
              </a:rPr>
              <a:t>O sono de qualidade é um pilar fundamental para um estilo de vida saudável;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endParaRPr lang="pt-BR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pt-BR" dirty="0"/>
              <a:t>Ter o sono desregulado pode causar diversos problemas na saúde;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endParaRPr lang="pt-BR" dirty="0">
              <a:solidFill>
                <a:schemeClr val="dk1"/>
              </a:solidFill>
            </a:endParaRPr>
          </a:p>
          <a:p>
            <a:pPr marL="241300" indent="-215900">
              <a:buSzPts val="1400"/>
              <a:buFont typeface="Anaheim"/>
              <a:buChar char="●"/>
            </a:pPr>
            <a:r>
              <a:rPr lang="pt-BR" dirty="0">
                <a:solidFill>
                  <a:schemeClr val="dk1"/>
                </a:solidFill>
              </a:rPr>
              <a:t>Especialistas recomendam em média 8 horas de sono por dia;</a:t>
            </a: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pt-BR" dirty="0">
                <a:solidFill>
                  <a:schemeClr val="dk1"/>
                </a:solidFill>
              </a:rPr>
              <a:t>Passamos aproximadamente um terço das nossas vidas dormindo.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2277" name="Google Shape;2277;p55"/>
          <p:cNvGrpSpPr/>
          <p:nvPr/>
        </p:nvGrpSpPr>
        <p:grpSpPr>
          <a:xfrm>
            <a:off x="5327970" y="1203903"/>
            <a:ext cx="2855446" cy="3089086"/>
            <a:chOff x="5113370" y="971564"/>
            <a:chExt cx="3285143" cy="3553942"/>
          </a:xfrm>
        </p:grpSpPr>
        <p:grpSp>
          <p:nvGrpSpPr>
            <p:cNvPr id="2278" name="Google Shape;2278;p55"/>
            <p:cNvGrpSpPr/>
            <p:nvPr/>
          </p:nvGrpSpPr>
          <p:grpSpPr>
            <a:xfrm>
              <a:off x="5113370" y="971564"/>
              <a:ext cx="3285049" cy="3200367"/>
              <a:chOff x="4516875" y="2676050"/>
              <a:chExt cx="1314020" cy="1267472"/>
            </a:xfrm>
          </p:grpSpPr>
          <p:sp>
            <p:nvSpPr>
              <p:cNvPr id="2279" name="Google Shape;2279;p55"/>
              <p:cNvSpPr/>
              <p:nvPr/>
            </p:nvSpPr>
            <p:spPr>
              <a:xfrm>
                <a:off x="5715200" y="2890900"/>
                <a:ext cx="9317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3788" extrusionOk="0">
                    <a:moveTo>
                      <a:pt x="2226" y="1"/>
                    </a:moveTo>
                    <a:cubicBezTo>
                      <a:pt x="2176" y="1"/>
                      <a:pt x="2125" y="20"/>
                      <a:pt x="2086" y="63"/>
                    </a:cubicBezTo>
                    <a:lnTo>
                      <a:pt x="1414" y="781"/>
                    </a:lnTo>
                    <a:cubicBezTo>
                      <a:pt x="1378" y="820"/>
                      <a:pt x="1327" y="842"/>
                      <a:pt x="1275" y="842"/>
                    </a:cubicBezTo>
                    <a:cubicBezTo>
                      <a:pt x="1265" y="842"/>
                      <a:pt x="1255" y="842"/>
                      <a:pt x="1245" y="840"/>
                    </a:cubicBezTo>
                    <a:lnTo>
                      <a:pt x="271" y="694"/>
                    </a:lnTo>
                    <a:cubicBezTo>
                      <a:pt x="262" y="693"/>
                      <a:pt x="252" y="692"/>
                      <a:pt x="242" y="692"/>
                    </a:cubicBezTo>
                    <a:cubicBezTo>
                      <a:pt x="100" y="692"/>
                      <a:pt x="1" y="848"/>
                      <a:pt x="74" y="980"/>
                    </a:cubicBezTo>
                    <a:lnTo>
                      <a:pt x="548" y="1841"/>
                    </a:lnTo>
                    <a:cubicBezTo>
                      <a:pt x="580" y="1896"/>
                      <a:pt x="581" y="1963"/>
                      <a:pt x="553" y="2021"/>
                    </a:cubicBezTo>
                    <a:lnTo>
                      <a:pt x="112" y="2900"/>
                    </a:lnTo>
                    <a:cubicBezTo>
                      <a:pt x="46" y="3032"/>
                      <a:pt x="145" y="3181"/>
                      <a:pt x="284" y="3181"/>
                    </a:cubicBezTo>
                    <a:cubicBezTo>
                      <a:pt x="297" y="3181"/>
                      <a:pt x="309" y="3180"/>
                      <a:pt x="322" y="3178"/>
                    </a:cubicBezTo>
                    <a:lnTo>
                      <a:pt x="1287" y="2991"/>
                    </a:lnTo>
                    <a:cubicBezTo>
                      <a:pt x="1299" y="2988"/>
                      <a:pt x="1312" y="2987"/>
                      <a:pt x="1324" y="2987"/>
                    </a:cubicBezTo>
                    <a:cubicBezTo>
                      <a:pt x="1374" y="2987"/>
                      <a:pt x="1422" y="3006"/>
                      <a:pt x="1459" y="3042"/>
                    </a:cubicBezTo>
                    <a:lnTo>
                      <a:pt x="2159" y="3732"/>
                    </a:lnTo>
                    <a:cubicBezTo>
                      <a:pt x="2198" y="3770"/>
                      <a:pt x="2247" y="3788"/>
                      <a:pt x="2294" y="3788"/>
                    </a:cubicBezTo>
                    <a:cubicBezTo>
                      <a:pt x="2386" y="3788"/>
                      <a:pt x="2475" y="3722"/>
                      <a:pt x="2487" y="3617"/>
                    </a:cubicBezTo>
                    <a:lnTo>
                      <a:pt x="2610" y="2642"/>
                    </a:lnTo>
                    <a:cubicBezTo>
                      <a:pt x="2618" y="2579"/>
                      <a:pt x="2657" y="2523"/>
                      <a:pt x="2714" y="2495"/>
                    </a:cubicBezTo>
                    <a:lnTo>
                      <a:pt x="3586" y="2041"/>
                    </a:lnTo>
                    <a:cubicBezTo>
                      <a:pt x="3727" y="1968"/>
                      <a:pt x="3723" y="1761"/>
                      <a:pt x="3578" y="1694"/>
                    </a:cubicBezTo>
                    <a:lnTo>
                      <a:pt x="2687" y="1276"/>
                    </a:lnTo>
                    <a:cubicBezTo>
                      <a:pt x="2630" y="1250"/>
                      <a:pt x="2588" y="1196"/>
                      <a:pt x="2578" y="1133"/>
                    </a:cubicBezTo>
                    <a:lnTo>
                      <a:pt x="2417" y="163"/>
                    </a:lnTo>
                    <a:cubicBezTo>
                      <a:pt x="2401" y="62"/>
                      <a:pt x="2315" y="1"/>
                      <a:pt x="22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55"/>
              <p:cNvSpPr/>
              <p:nvPr/>
            </p:nvSpPr>
            <p:spPr>
              <a:xfrm>
                <a:off x="5707700" y="3640025"/>
                <a:ext cx="5885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389" extrusionOk="0">
                    <a:moveTo>
                      <a:pt x="1404" y="1"/>
                    </a:moveTo>
                    <a:cubicBezTo>
                      <a:pt x="1372" y="1"/>
                      <a:pt x="1341" y="13"/>
                      <a:pt x="1316" y="39"/>
                    </a:cubicBezTo>
                    <a:lnTo>
                      <a:pt x="893" y="493"/>
                    </a:lnTo>
                    <a:cubicBezTo>
                      <a:pt x="869" y="517"/>
                      <a:pt x="837" y="531"/>
                      <a:pt x="803" y="531"/>
                    </a:cubicBezTo>
                    <a:cubicBezTo>
                      <a:pt x="797" y="531"/>
                      <a:pt x="791" y="530"/>
                      <a:pt x="785" y="529"/>
                    </a:cubicBezTo>
                    <a:lnTo>
                      <a:pt x="171" y="437"/>
                    </a:lnTo>
                    <a:cubicBezTo>
                      <a:pt x="164" y="436"/>
                      <a:pt x="158" y="436"/>
                      <a:pt x="152" y="436"/>
                    </a:cubicBezTo>
                    <a:cubicBezTo>
                      <a:pt x="62" y="436"/>
                      <a:pt x="1" y="534"/>
                      <a:pt x="47" y="618"/>
                    </a:cubicBezTo>
                    <a:lnTo>
                      <a:pt x="346" y="1159"/>
                    </a:lnTo>
                    <a:cubicBezTo>
                      <a:pt x="366" y="1194"/>
                      <a:pt x="368" y="1237"/>
                      <a:pt x="349" y="1273"/>
                    </a:cubicBezTo>
                    <a:lnTo>
                      <a:pt x="72" y="1828"/>
                    </a:lnTo>
                    <a:cubicBezTo>
                      <a:pt x="30" y="1911"/>
                      <a:pt x="94" y="2005"/>
                      <a:pt x="181" y="2005"/>
                    </a:cubicBezTo>
                    <a:cubicBezTo>
                      <a:pt x="189" y="2005"/>
                      <a:pt x="196" y="2004"/>
                      <a:pt x="204" y="2003"/>
                    </a:cubicBezTo>
                    <a:lnTo>
                      <a:pt x="814" y="1886"/>
                    </a:lnTo>
                    <a:cubicBezTo>
                      <a:pt x="822" y="1884"/>
                      <a:pt x="830" y="1883"/>
                      <a:pt x="839" y="1883"/>
                    </a:cubicBezTo>
                    <a:cubicBezTo>
                      <a:pt x="870" y="1883"/>
                      <a:pt x="900" y="1895"/>
                      <a:pt x="923" y="1918"/>
                    </a:cubicBezTo>
                    <a:lnTo>
                      <a:pt x="1364" y="2353"/>
                    </a:lnTo>
                    <a:cubicBezTo>
                      <a:pt x="1389" y="2378"/>
                      <a:pt x="1420" y="2389"/>
                      <a:pt x="1450" y="2389"/>
                    </a:cubicBezTo>
                    <a:cubicBezTo>
                      <a:pt x="1507" y="2389"/>
                      <a:pt x="1563" y="2347"/>
                      <a:pt x="1571" y="2282"/>
                    </a:cubicBezTo>
                    <a:lnTo>
                      <a:pt x="1648" y="1665"/>
                    </a:lnTo>
                    <a:cubicBezTo>
                      <a:pt x="1651" y="1625"/>
                      <a:pt x="1677" y="1591"/>
                      <a:pt x="1712" y="1572"/>
                    </a:cubicBezTo>
                    <a:lnTo>
                      <a:pt x="2263" y="1287"/>
                    </a:lnTo>
                    <a:cubicBezTo>
                      <a:pt x="2354" y="1240"/>
                      <a:pt x="2350" y="1111"/>
                      <a:pt x="2258" y="1067"/>
                    </a:cubicBezTo>
                    <a:lnTo>
                      <a:pt x="1696" y="805"/>
                    </a:lnTo>
                    <a:cubicBezTo>
                      <a:pt x="1660" y="787"/>
                      <a:pt x="1634" y="755"/>
                      <a:pt x="1627" y="715"/>
                    </a:cubicBezTo>
                    <a:lnTo>
                      <a:pt x="1525" y="103"/>
                    </a:lnTo>
                    <a:cubicBezTo>
                      <a:pt x="1514" y="39"/>
                      <a:pt x="1460" y="1"/>
                      <a:pt x="1404" y="1"/>
                    </a:cubicBezTo>
                    <a:close/>
                  </a:path>
                </a:pathLst>
              </a:custGeom>
              <a:solidFill>
                <a:srgbClr val="FCCC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55"/>
              <p:cNvSpPr/>
              <p:nvPr/>
            </p:nvSpPr>
            <p:spPr>
              <a:xfrm>
                <a:off x="5701325" y="2681600"/>
                <a:ext cx="5935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387" extrusionOk="0">
                    <a:moveTo>
                      <a:pt x="985" y="1"/>
                    </a:moveTo>
                    <a:cubicBezTo>
                      <a:pt x="931" y="1"/>
                      <a:pt x="877" y="37"/>
                      <a:pt x="863" y="99"/>
                    </a:cubicBezTo>
                    <a:lnTo>
                      <a:pt x="741" y="707"/>
                    </a:lnTo>
                    <a:cubicBezTo>
                      <a:pt x="733" y="746"/>
                      <a:pt x="707" y="779"/>
                      <a:pt x="670" y="794"/>
                    </a:cubicBezTo>
                    <a:lnTo>
                      <a:pt x="99" y="1039"/>
                    </a:lnTo>
                    <a:cubicBezTo>
                      <a:pt x="6" y="1078"/>
                      <a:pt x="0" y="1206"/>
                      <a:pt x="87" y="1257"/>
                    </a:cubicBezTo>
                    <a:lnTo>
                      <a:pt x="628" y="1561"/>
                    </a:lnTo>
                    <a:cubicBezTo>
                      <a:pt x="662" y="1580"/>
                      <a:pt x="685" y="1617"/>
                      <a:pt x="690" y="1657"/>
                    </a:cubicBezTo>
                    <a:lnTo>
                      <a:pt x="746" y="2275"/>
                    </a:lnTo>
                    <a:cubicBezTo>
                      <a:pt x="751" y="2343"/>
                      <a:pt x="808" y="2386"/>
                      <a:pt x="867" y="2386"/>
                    </a:cubicBezTo>
                    <a:cubicBezTo>
                      <a:pt x="896" y="2386"/>
                      <a:pt x="925" y="2376"/>
                      <a:pt x="949" y="2354"/>
                    </a:cubicBezTo>
                    <a:lnTo>
                      <a:pt x="1406" y="1934"/>
                    </a:lnTo>
                    <a:cubicBezTo>
                      <a:pt x="1429" y="1913"/>
                      <a:pt x="1458" y="1902"/>
                      <a:pt x="1488" y="1902"/>
                    </a:cubicBezTo>
                    <a:cubicBezTo>
                      <a:pt x="1497" y="1902"/>
                      <a:pt x="1507" y="1903"/>
                      <a:pt x="1516" y="1905"/>
                    </a:cubicBezTo>
                    <a:lnTo>
                      <a:pt x="2120" y="2043"/>
                    </a:lnTo>
                    <a:cubicBezTo>
                      <a:pt x="2129" y="2045"/>
                      <a:pt x="2139" y="2046"/>
                      <a:pt x="2148" y="2046"/>
                    </a:cubicBezTo>
                    <a:cubicBezTo>
                      <a:pt x="2233" y="2046"/>
                      <a:pt x="2296" y="1956"/>
                      <a:pt x="2257" y="1873"/>
                    </a:cubicBezTo>
                    <a:lnTo>
                      <a:pt x="1999" y="1309"/>
                    </a:lnTo>
                    <a:cubicBezTo>
                      <a:pt x="1982" y="1274"/>
                      <a:pt x="1985" y="1230"/>
                      <a:pt x="2005" y="1196"/>
                    </a:cubicBezTo>
                    <a:lnTo>
                      <a:pt x="2324" y="664"/>
                    </a:lnTo>
                    <a:cubicBezTo>
                      <a:pt x="2373" y="583"/>
                      <a:pt x="2312" y="480"/>
                      <a:pt x="2219" y="480"/>
                    </a:cubicBezTo>
                    <a:cubicBezTo>
                      <a:pt x="2215" y="480"/>
                      <a:pt x="2210" y="480"/>
                      <a:pt x="2205" y="481"/>
                    </a:cubicBezTo>
                    <a:lnTo>
                      <a:pt x="1590" y="552"/>
                    </a:lnTo>
                    <a:cubicBezTo>
                      <a:pt x="1585" y="552"/>
                      <a:pt x="1580" y="553"/>
                      <a:pt x="1576" y="553"/>
                    </a:cubicBezTo>
                    <a:cubicBezTo>
                      <a:pt x="1540" y="553"/>
                      <a:pt x="1506" y="537"/>
                      <a:pt x="1484" y="511"/>
                    </a:cubicBezTo>
                    <a:lnTo>
                      <a:pt x="1077" y="42"/>
                    </a:lnTo>
                    <a:cubicBezTo>
                      <a:pt x="1052" y="14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55"/>
              <p:cNvSpPr/>
              <p:nvPr/>
            </p:nvSpPr>
            <p:spPr>
              <a:xfrm>
                <a:off x="4589400" y="3494875"/>
                <a:ext cx="59350" cy="5965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386" extrusionOk="0">
                    <a:moveTo>
                      <a:pt x="984" y="1"/>
                    </a:moveTo>
                    <a:cubicBezTo>
                      <a:pt x="929" y="1"/>
                      <a:pt x="876" y="37"/>
                      <a:pt x="863" y="98"/>
                    </a:cubicBezTo>
                    <a:lnTo>
                      <a:pt x="742" y="706"/>
                    </a:lnTo>
                    <a:cubicBezTo>
                      <a:pt x="732" y="745"/>
                      <a:pt x="707" y="779"/>
                      <a:pt x="670" y="795"/>
                    </a:cubicBezTo>
                    <a:lnTo>
                      <a:pt x="99" y="1038"/>
                    </a:lnTo>
                    <a:cubicBezTo>
                      <a:pt x="6" y="1077"/>
                      <a:pt x="0" y="1205"/>
                      <a:pt x="87" y="1256"/>
                    </a:cubicBezTo>
                    <a:lnTo>
                      <a:pt x="628" y="1560"/>
                    </a:lnTo>
                    <a:cubicBezTo>
                      <a:pt x="662" y="1581"/>
                      <a:pt x="685" y="1616"/>
                      <a:pt x="690" y="1656"/>
                    </a:cubicBezTo>
                    <a:lnTo>
                      <a:pt x="746" y="2275"/>
                    </a:lnTo>
                    <a:cubicBezTo>
                      <a:pt x="752" y="2342"/>
                      <a:pt x="808" y="2386"/>
                      <a:pt x="867" y="2386"/>
                    </a:cubicBezTo>
                    <a:cubicBezTo>
                      <a:pt x="896" y="2386"/>
                      <a:pt x="925" y="2375"/>
                      <a:pt x="949" y="2353"/>
                    </a:cubicBezTo>
                    <a:lnTo>
                      <a:pt x="1406" y="1933"/>
                    </a:lnTo>
                    <a:cubicBezTo>
                      <a:pt x="1429" y="1912"/>
                      <a:pt x="1459" y="1902"/>
                      <a:pt x="1489" y="1902"/>
                    </a:cubicBezTo>
                    <a:cubicBezTo>
                      <a:pt x="1498" y="1902"/>
                      <a:pt x="1507" y="1902"/>
                      <a:pt x="1516" y="1904"/>
                    </a:cubicBezTo>
                    <a:lnTo>
                      <a:pt x="2120" y="2042"/>
                    </a:lnTo>
                    <a:cubicBezTo>
                      <a:pt x="2129" y="2044"/>
                      <a:pt x="2139" y="2045"/>
                      <a:pt x="2148" y="2045"/>
                    </a:cubicBezTo>
                    <a:cubicBezTo>
                      <a:pt x="2232" y="2045"/>
                      <a:pt x="2295" y="1956"/>
                      <a:pt x="2258" y="1873"/>
                    </a:cubicBezTo>
                    <a:lnTo>
                      <a:pt x="1999" y="1309"/>
                    </a:lnTo>
                    <a:cubicBezTo>
                      <a:pt x="1982" y="1273"/>
                      <a:pt x="1986" y="1231"/>
                      <a:pt x="2005" y="1196"/>
                    </a:cubicBezTo>
                    <a:lnTo>
                      <a:pt x="2324" y="664"/>
                    </a:lnTo>
                    <a:cubicBezTo>
                      <a:pt x="2373" y="582"/>
                      <a:pt x="2311" y="479"/>
                      <a:pt x="2219" y="479"/>
                    </a:cubicBezTo>
                    <a:cubicBezTo>
                      <a:pt x="2215" y="479"/>
                      <a:pt x="2210" y="480"/>
                      <a:pt x="2205" y="480"/>
                    </a:cubicBezTo>
                    <a:lnTo>
                      <a:pt x="1590" y="551"/>
                    </a:lnTo>
                    <a:cubicBezTo>
                      <a:pt x="1585" y="552"/>
                      <a:pt x="1581" y="552"/>
                      <a:pt x="1576" y="552"/>
                    </a:cubicBezTo>
                    <a:cubicBezTo>
                      <a:pt x="1541" y="552"/>
                      <a:pt x="1506" y="536"/>
                      <a:pt x="1483" y="510"/>
                    </a:cubicBezTo>
                    <a:lnTo>
                      <a:pt x="1076" y="43"/>
                    </a:lnTo>
                    <a:cubicBezTo>
                      <a:pt x="1050" y="14"/>
                      <a:pt x="1017" y="1"/>
                      <a:pt x="9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55"/>
              <p:cNvSpPr/>
              <p:nvPr/>
            </p:nvSpPr>
            <p:spPr>
              <a:xfrm>
                <a:off x="4716775" y="2696250"/>
                <a:ext cx="59350" cy="5965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386" extrusionOk="0">
                    <a:moveTo>
                      <a:pt x="986" y="0"/>
                    </a:moveTo>
                    <a:cubicBezTo>
                      <a:pt x="931" y="0"/>
                      <a:pt x="877" y="36"/>
                      <a:pt x="864" y="98"/>
                    </a:cubicBezTo>
                    <a:lnTo>
                      <a:pt x="742" y="706"/>
                    </a:lnTo>
                    <a:cubicBezTo>
                      <a:pt x="734" y="745"/>
                      <a:pt x="708" y="778"/>
                      <a:pt x="671" y="793"/>
                    </a:cubicBezTo>
                    <a:lnTo>
                      <a:pt x="99" y="1038"/>
                    </a:lnTo>
                    <a:cubicBezTo>
                      <a:pt x="6" y="1077"/>
                      <a:pt x="1" y="1205"/>
                      <a:pt x="88" y="1256"/>
                    </a:cubicBezTo>
                    <a:lnTo>
                      <a:pt x="628" y="1560"/>
                    </a:lnTo>
                    <a:cubicBezTo>
                      <a:pt x="663" y="1580"/>
                      <a:pt x="686" y="1616"/>
                      <a:pt x="690" y="1656"/>
                    </a:cubicBezTo>
                    <a:lnTo>
                      <a:pt x="747" y="2274"/>
                    </a:lnTo>
                    <a:cubicBezTo>
                      <a:pt x="752" y="2342"/>
                      <a:pt x="809" y="2386"/>
                      <a:pt x="868" y="2386"/>
                    </a:cubicBezTo>
                    <a:cubicBezTo>
                      <a:pt x="896" y="2386"/>
                      <a:pt x="925" y="2375"/>
                      <a:pt x="950" y="2353"/>
                    </a:cubicBezTo>
                    <a:lnTo>
                      <a:pt x="1406" y="1933"/>
                    </a:lnTo>
                    <a:cubicBezTo>
                      <a:pt x="1429" y="1912"/>
                      <a:pt x="1459" y="1901"/>
                      <a:pt x="1488" y="1901"/>
                    </a:cubicBezTo>
                    <a:cubicBezTo>
                      <a:pt x="1498" y="1901"/>
                      <a:pt x="1507" y="1902"/>
                      <a:pt x="1517" y="1904"/>
                    </a:cubicBezTo>
                    <a:lnTo>
                      <a:pt x="2120" y="2042"/>
                    </a:lnTo>
                    <a:cubicBezTo>
                      <a:pt x="2130" y="2044"/>
                      <a:pt x="2139" y="2045"/>
                      <a:pt x="2148" y="2045"/>
                    </a:cubicBezTo>
                    <a:cubicBezTo>
                      <a:pt x="2233" y="2045"/>
                      <a:pt x="2295" y="1955"/>
                      <a:pt x="2258" y="1872"/>
                    </a:cubicBezTo>
                    <a:lnTo>
                      <a:pt x="2000" y="1309"/>
                    </a:lnTo>
                    <a:cubicBezTo>
                      <a:pt x="1983" y="1273"/>
                      <a:pt x="1986" y="1229"/>
                      <a:pt x="2006" y="1195"/>
                    </a:cubicBezTo>
                    <a:lnTo>
                      <a:pt x="2325" y="664"/>
                    </a:lnTo>
                    <a:cubicBezTo>
                      <a:pt x="2374" y="582"/>
                      <a:pt x="2312" y="479"/>
                      <a:pt x="2220" y="479"/>
                    </a:cubicBezTo>
                    <a:cubicBezTo>
                      <a:pt x="2215" y="479"/>
                      <a:pt x="2210" y="480"/>
                      <a:pt x="2205" y="480"/>
                    </a:cubicBezTo>
                    <a:lnTo>
                      <a:pt x="1590" y="551"/>
                    </a:lnTo>
                    <a:cubicBezTo>
                      <a:pt x="1586" y="552"/>
                      <a:pt x="1581" y="552"/>
                      <a:pt x="1576" y="552"/>
                    </a:cubicBezTo>
                    <a:cubicBezTo>
                      <a:pt x="1541" y="552"/>
                      <a:pt x="1507" y="536"/>
                      <a:pt x="1483" y="510"/>
                    </a:cubicBezTo>
                    <a:lnTo>
                      <a:pt x="1076" y="42"/>
                    </a:lnTo>
                    <a:cubicBezTo>
                      <a:pt x="1051" y="13"/>
                      <a:pt x="1018" y="0"/>
                      <a:pt x="9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55"/>
              <p:cNvSpPr/>
              <p:nvPr/>
            </p:nvSpPr>
            <p:spPr>
              <a:xfrm>
                <a:off x="4569850" y="2765200"/>
                <a:ext cx="91550" cy="86825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3473" extrusionOk="0">
                    <a:moveTo>
                      <a:pt x="1913" y="0"/>
                    </a:moveTo>
                    <a:cubicBezTo>
                      <a:pt x="1852" y="0"/>
                      <a:pt x="1792" y="30"/>
                      <a:pt x="1759" y="92"/>
                    </a:cubicBezTo>
                    <a:lnTo>
                      <a:pt x="1292" y="891"/>
                    </a:lnTo>
                    <a:cubicBezTo>
                      <a:pt x="1261" y="943"/>
                      <a:pt x="1208" y="977"/>
                      <a:pt x="1148" y="981"/>
                    </a:cubicBezTo>
                    <a:lnTo>
                      <a:pt x="224" y="1048"/>
                    </a:lnTo>
                    <a:cubicBezTo>
                      <a:pt x="73" y="1058"/>
                      <a:pt x="1" y="1237"/>
                      <a:pt x="101" y="1351"/>
                    </a:cubicBezTo>
                    <a:lnTo>
                      <a:pt x="716" y="2043"/>
                    </a:lnTo>
                    <a:cubicBezTo>
                      <a:pt x="755" y="2086"/>
                      <a:pt x="771" y="2148"/>
                      <a:pt x="756" y="2207"/>
                    </a:cubicBezTo>
                    <a:lnTo>
                      <a:pt x="535" y="3107"/>
                    </a:lnTo>
                    <a:cubicBezTo>
                      <a:pt x="504" y="3229"/>
                      <a:pt x="599" y="3333"/>
                      <a:pt x="711" y="3333"/>
                    </a:cubicBezTo>
                    <a:cubicBezTo>
                      <a:pt x="735" y="3333"/>
                      <a:pt x="760" y="3328"/>
                      <a:pt x="785" y="3318"/>
                    </a:cubicBezTo>
                    <a:lnTo>
                      <a:pt x="1633" y="2946"/>
                    </a:lnTo>
                    <a:cubicBezTo>
                      <a:pt x="1656" y="2936"/>
                      <a:pt x="1681" y="2931"/>
                      <a:pt x="1706" y="2931"/>
                    </a:cubicBezTo>
                    <a:cubicBezTo>
                      <a:pt x="1740" y="2931"/>
                      <a:pt x="1773" y="2940"/>
                      <a:pt x="1802" y="2958"/>
                    </a:cubicBezTo>
                    <a:lnTo>
                      <a:pt x="2590" y="3445"/>
                    </a:lnTo>
                    <a:cubicBezTo>
                      <a:pt x="2620" y="3464"/>
                      <a:pt x="2653" y="3473"/>
                      <a:pt x="2685" y="3473"/>
                    </a:cubicBezTo>
                    <a:cubicBezTo>
                      <a:pt x="2787" y="3473"/>
                      <a:pt x="2879" y="3386"/>
                      <a:pt x="2867" y="3272"/>
                    </a:cubicBezTo>
                    <a:lnTo>
                      <a:pt x="2776" y="2350"/>
                    </a:lnTo>
                    <a:cubicBezTo>
                      <a:pt x="2769" y="2291"/>
                      <a:pt x="2793" y="2232"/>
                      <a:pt x="2839" y="2193"/>
                    </a:cubicBezTo>
                    <a:lnTo>
                      <a:pt x="3547" y="1595"/>
                    </a:lnTo>
                    <a:cubicBezTo>
                      <a:pt x="3662" y="1498"/>
                      <a:pt x="3616" y="1311"/>
                      <a:pt x="3468" y="1277"/>
                    </a:cubicBezTo>
                    <a:lnTo>
                      <a:pt x="2562" y="1080"/>
                    </a:lnTo>
                    <a:cubicBezTo>
                      <a:pt x="2504" y="1067"/>
                      <a:pt x="2454" y="1027"/>
                      <a:pt x="2431" y="971"/>
                    </a:cubicBezTo>
                    <a:lnTo>
                      <a:pt x="2081" y="113"/>
                    </a:lnTo>
                    <a:cubicBezTo>
                      <a:pt x="2051" y="39"/>
                      <a:pt x="1982" y="0"/>
                      <a:pt x="1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55"/>
              <p:cNvSpPr/>
              <p:nvPr/>
            </p:nvSpPr>
            <p:spPr>
              <a:xfrm>
                <a:off x="4516875" y="2676050"/>
                <a:ext cx="1308900" cy="1164825"/>
              </a:xfrm>
              <a:custGeom>
                <a:avLst/>
                <a:gdLst/>
                <a:ahLst/>
                <a:cxnLst/>
                <a:rect l="l" t="t" r="r" b="b"/>
                <a:pathLst>
                  <a:path w="52356" h="46593" extrusionOk="0">
                    <a:moveTo>
                      <a:pt x="34263" y="1"/>
                    </a:moveTo>
                    <a:cubicBezTo>
                      <a:pt x="33780" y="1"/>
                      <a:pt x="33404" y="23"/>
                      <a:pt x="33174" y="37"/>
                    </a:cubicBezTo>
                    <a:cubicBezTo>
                      <a:pt x="30835" y="176"/>
                      <a:pt x="30994" y="780"/>
                      <a:pt x="27542" y="1288"/>
                    </a:cubicBezTo>
                    <a:cubicBezTo>
                      <a:pt x="26292" y="1472"/>
                      <a:pt x="25372" y="1526"/>
                      <a:pt x="24632" y="1526"/>
                    </a:cubicBezTo>
                    <a:cubicBezTo>
                      <a:pt x="23572" y="1526"/>
                      <a:pt x="22878" y="1415"/>
                      <a:pt x="22105" y="1415"/>
                    </a:cubicBezTo>
                    <a:cubicBezTo>
                      <a:pt x="21517" y="1415"/>
                      <a:pt x="20883" y="1479"/>
                      <a:pt x="20006" y="1705"/>
                    </a:cubicBezTo>
                    <a:cubicBezTo>
                      <a:pt x="18957" y="1977"/>
                      <a:pt x="14426" y="3144"/>
                      <a:pt x="12620" y="6708"/>
                    </a:cubicBezTo>
                    <a:cubicBezTo>
                      <a:pt x="11951" y="8030"/>
                      <a:pt x="12059" y="8885"/>
                      <a:pt x="11011" y="9867"/>
                    </a:cubicBezTo>
                    <a:cubicBezTo>
                      <a:pt x="9713" y="11083"/>
                      <a:pt x="8627" y="10682"/>
                      <a:pt x="6723" y="11474"/>
                    </a:cubicBezTo>
                    <a:cubicBezTo>
                      <a:pt x="4191" y="12529"/>
                      <a:pt x="2871" y="14802"/>
                      <a:pt x="1898" y="16478"/>
                    </a:cubicBezTo>
                    <a:cubicBezTo>
                      <a:pt x="1101" y="17850"/>
                      <a:pt x="0" y="19747"/>
                      <a:pt x="22" y="22376"/>
                    </a:cubicBezTo>
                    <a:cubicBezTo>
                      <a:pt x="47" y="25475"/>
                      <a:pt x="1619" y="27746"/>
                      <a:pt x="2077" y="28362"/>
                    </a:cubicBezTo>
                    <a:cubicBezTo>
                      <a:pt x="3172" y="29836"/>
                      <a:pt x="3974" y="30053"/>
                      <a:pt x="6992" y="33365"/>
                    </a:cubicBezTo>
                    <a:cubicBezTo>
                      <a:pt x="7787" y="34238"/>
                      <a:pt x="8267" y="34811"/>
                      <a:pt x="8422" y="35688"/>
                    </a:cubicBezTo>
                    <a:cubicBezTo>
                      <a:pt x="8647" y="36969"/>
                      <a:pt x="7950" y="37610"/>
                      <a:pt x="7976" y="39260"/>
                    </a:cubicBezTo>
                    <a:cubicBezTo>
                      <a:pt x="7976" y="39260"/>
                      <a:pt x="7997" y="40569"/>
                      <a:pt x="8601" y="41852"/>
                    </a:cubicBezTo>
                    <a:cubicBezTo>
                      <a:pt x="9606" y="43982"/>
                      <a:pt x="11900" y="44844"/>
                      <a:pt x="13517" y="45425"/>
                    </a:cubicBezTo>
                    <a:cubicBezTo>
                      <a:pt x="14054" y="45618"/>
                      <a:pt x="16758" y="46592"/>
                      <a:pt x="19686" y="46592"/>
                    </a:cubicBezTo>
                    <a:cubicBezTo>
                      <a:pt x="21584" y="46592"/>
                      <a:pt x="23575" y="46183"/>
                      <a:pt x="25132" y="44888"/>
                    </a:cubicBezTo>
                    <a:cubicBezTo>
                      <a:pt x="26611" y="43658"/>
                      <a:pt x="26275" y="42810"/>
                      <a:pt x="28171" y="41493"/>
                    </a:cubicBezTo>
                    <a:cubicBezTo>
                      <a:pt x="30268" y="40034"/>
                      <a:pt x="32608" y="39736"/>
                      <a:pt x="33619" y="39616"/>
                    </a:cubicBezTo>
                    <a:cubicBezTo>
                      <a:pt x="34059" y="39565"/>
                      <a:pt x="34386" y="39547"/>
                      <a:pt x="34683" y="39547"/>
                    </a:cubicBezTo>
                    <a:cubicBezTo>
                      <a:pt x="35306" y="39547"/>
                      <a:pt x="35797" y="39624"/>
                      <a:pt x="36918" y="39624"/>
                    </a:cubicBezTo>
                    <a:cubicBezTo>
                      <a:pt x="37110" y="39624"/>
                      <a:pt x="37320" y="39621"/>
                      <a:pt x="37552" y="39616"/>
                    </a:cubicBezTo>
                    <a:cubicBezTo>
                      <a:pt x="39217" y="39579"/>
                      <a:pt x="41313" y="39532"/>
                      <a:pt x="43181" y="38991"/>
                    </a:cubicBezTo>
                    <a:cubicBezTo>
                      <a:pt x="47223" y="37820"/>
                      <a:pt x="49513" y="34538"/>
                      <a:pt x="49703" y="34256"/>
                    </a:cubicBezTo>
                    <a:cubicBezTo>
                      <a:pt x="51722" y="31275"/>
                      <a:pt x="52355" y="27319"/>
                      <a:pt x="51223" y="24160"/>
                    </a:cubicBezTo>
                    <a:cubicBezTo>
                      <a:pt x="50777" y="22921"/>
                      <a:pt x="50620" y="23358"/>
                      <a:pt x="48542" y="19602"/>
                    </a:cubicBezTo>
                    <a:cubicBezTo>
                      <a:pt x="46971" y="16764"/>
                      <a:pt x="46186" y="15343"/>
                      <a:pt x="45861" y="13884"/>
                    </a:cubicBezTo>
                    <a:cubicBezTo>
                      <a:pt x="45224" y="11018"/>
                      <a:pt x="46214" y="10385"/>
                      <a:pt x="45503" y="7809"/>
                    </a:cubicBezTo>
                    <a:cubicBezTo>
                      <a:pt x="44779" y="5188"/>
                      <a:pt x="43108" y="3503"/>
                      <a:pt x="42556" y="2984"/>
                    </a:cubicBezTo>
                    <a:cubicBezTo>
                      <a:pt x="39751" y="353"/>
                      <a:pt x="36172" y="1"/>
                      <a:pt x="34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55"/>
              <p:cNvSpPr/>
              <p:nvPr/>
            </p:nvSpPr>
            <p:spPr>
              <a:xfrm>
                <a:off x="4663175" y="2817075"/>
                <a:ext cx="918675" cy="563025"/>
              </a:xfrm>
              <a:custGeom>
                <a:avLst/>
                <a:gdLst/>
                <a:ahLst/>
                <a:cxnLst/>
                <a:rect l="l" t="t" r="r" b="b"/>
                <a:pathLst>
                  <a:path w="36747" h="22521" extrusionOk="0">
                    <a:moveTo>
                      <a:pt x="33659" y="1"/>
                    </a:moveTo>
                    <a:cubicBezTo>
                      <a:pt x="33261" y="1"/>
                      <a:pt x="32811" y="502"/>
                      <a:pt x="32750" y="568"/>
                    </a:cubicBezTo>
                    <a:cubicBezTo>
                      <a:pt x="32314" y="1052"/>
                      <a:pt x="32230" y="1638"/>
                      <a:pt x="32213" y="1938"/>
                    </a:cubicBezTo>
                    <a:cubicBezTo>
                      <a:pt x="30175" y="1512"/>
                      <a:pt x="27278" y="1065"/>
                      <a:pt x="23791" y="1065"/>
                    </a:cubicBezTo>
                    <a:cubicBezTo>
                      <a:pt x="21124" y="1065"/>
                      <a:pt x="18113" y="1327"/>
                      <a:pt x="14879" y="2058"/>
                    </a:cubicBezTo>
                    <a:cubicBezTo>
                      <a:pt x="9322" y="3314"/>
                      <a:pt x="5073" y="5512"/>
                      <a:pt x="2310" y="7240"/>
                    </a:cubicBezTo>
                    <a:cubicBezTo>
                      <a:pt x="2166" y="7154"/>
                      <a:pt x="1124" y="6538"/>
                      <a:pt x="537" y="6538"/>
                    </a:cubicBezTo>
                    <a:cubicBezTo>
                      <a:pt x="404" y="6538"/>
                      <a:pt x="295" y="6569"/>
                      <a:pt x="225" y="6645"/>
                    </a:cubicBezTo>
                    <a:cubicBezTo>
                      <a:pt x="1" y="6883"/>
                      <a:pt x="190" y="7536"/>
                      <a:pt x="583" y="7896"/>
                    </a:cubicBezTo>
                    <a:cubicBezTo>
                      <a:pt x="822" y="8115"/>
                      <a:pt x="1139" y="8231"/>
                      <a:pt x="1471" y="8231"/>
                    </a:cubicBezTo>
                    <a:cubicBezTo>
                      <a:pt x="1691" y="8231"/>
                      <a:pt x="1918" y="8180"/>
                      <a:pt x="2132" y="8076"/>
                    </a:cubicBezTo>
                    <a:lnTo>
                      <a:pt x="2132" y="8076"/>
                    </a:lnTo>
                    <a:cubicBezTo>
                      <a:pt x="2065" y="9158"/>
                      <a:pt x="2103" y="10432"/>
                      <a:pt x="2371" y="11828"/>
                    </a:cubicBezTo>
                    <a:cubicBezTo>
                      <a:pt x="3267" y="16507"/>
                      <a:pt x="6187" y="19535"/>
                      <a:pt x="7613" y="20822"/>
                    </a:cubicBezTo>
                    <a:cubicBezTo>
                      <a:pt x="7200" y="21132"/>
                      <a:pt x="7086" y="21681"/>
                      <a:pt x="7315" y="22073"/>
                    </a:cubicBezTo>
                    <a:cubicBezTo>
                      <a:pt x="7484" y="22367"/>
                      <a:pt x="7812" y="22520"/>
                      <a:pt x="8110" y="22520"/>
                    </a:cubicBezTo>
                    <a:cubicBezTo>
                      <a:pt x="8185" y="22520"/>
                      <a:pt x="8258" y="22511"/>
                      <a:pt x="8327" y="22491"/>
                    </a:cubicBezTo>
                    <a:cubicBezTo>
                      <a:pt x="8819" y="22349"/>
                      <a:pt x="9171" y="21667"/>
                      <a:pt x="8922" y="20942"/>
                    </a:cubicBezTo>
                    <a:lnTo>
                      <a:pt x="8922" y="20942"/>
                    </a:lnTo>
                    <a:cubicBezTo>
                      <a:pt x="10455" y="21255"/>
                      <a:pt x="12793" y="21626"/>
                      <a:pt x="15631" y="21626"/>
                    </a:cubicBezTo>
                    <a:cubicBezTo>
                      <a:pt x="18966" y="21626"/>
                      <a:pt x="22992" y="21114"/>
                      <a:pt x="27210" y="19392"/>
                    </a:cubicBezTo>
                    <a:cubicBezTo>
                      <a:pt x="30452" y="18069"/>
                      <a:pt x="32981" y="16368"/>
                      <a:pt x="34834" y="14865"/>
                    </a:cubicBezTo>
                    <a:cubicBezTo>
                      <a:pt x="35001" y="15246"/>
                      <a:pt x="35346" y="15501"/>
                      <a:pt x="35727" y="15520"/>
                    </a:cubicBezTo>
                    <a:cubicBezTo>
                      <a:pt x="35745" y="15521"/>
                      <a:pt x="35763" y="15522"/>
                      <a:pt x="35781" y="15522"/>
                    </a:cubicBezTo>
                    <a:cubicBezTo>
                      <a:pt x="36164" y="15522"/>
                      <a:pt x="36614" y="15301"/>
                      <a:pt x="36680" y="14925"/>
                    </a:cubicBezTo>
                    <a:cubicBezTo>
                      <a:pt x="36746" y="14545"/>
                      <a:pt x="36378" y="14222"/>
                      <a:pt x="36144" y="14092"/>
                    </a:cubicBezTo>
                    <a:cubicBezTo>
                      <a:pt x="35961" y="13989"/>
                      <a:pt x="35775" y="13958"/>
                      <a:pt x="35617" y="13958"/>
                    </a:cubicBezTo>
                    <a:cubicBezTo>
                      <a:pt x="35401" y="13958"/>
                      <a:pt x="35234" y="14016"/>
                      <a:pt x="35191" y="14032"/>
                    </a:cubicBezTo>
                    <a:cubicBezTo>
                      <a:pt x="35087" y="12282"/>
                      <a:pt x="34900" y="10388"/>
                      <a:pt x="34596" y="8372"/>
                    </a:cubicBezTo>
                    <a:cubicBezTo>
                      <a:pt x="34256" y="6117"/>
                      <a:pt x="33820" y="4045"/>
                      <a:pt x="33345" y="2177"/>
                    </a:cubicBezTo>
                    <a:cubicBezTo>
                      <a:pt x="33425" y="2116"/>
                      <a:pt x="34310" y="1443"/>
                      <a:pt x="34179" y="628"/>
                    </a:cubicBezTo>
                    <a:cubicBezTo>
                      <a:pt x="34168" y="553"/>
                      <a:pt x="34101" y="149"/>
                      <a:pt x="33821" y="32"/>
                    </a:cubicBezTo>
                    <a:cubicBezTo>
                      <a:pt x="33769" y="10"/>
                      <a:pt x="33715" y="1"/>
                      <a:pt x="336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55"/>
              <p:cNvSpPr/>
              <p:nvPr/>
            </p:nvSpPr>
            <p:spPr>
              <a:xfrm>
                <a:off x="4664700" y="2992150"/>
                <a:ext cx="935250" cy="394150"/>
              </a:xfrm>
              <a:custGeom>
                <a:avLst/>
                <a:gdLst/>
                <a:ahLst/>
                <a:cxnLst/>
                <a:rect l="l" t="t" r="r" b="b"/>
                <a:pathLst>
                  <a:path w="37410" h="15766" extrusionOk="0">
                    <a:moveTo>
                      <a:pt x="1" y="1"/>
                    </a:moveTo>
                    <a:cubicBezTo>
                      <a:pt x="101" y="5242"/>
                      <a:pt x="200" y="10484"/>
                      <a:pt x="299" y="15726"/>
                    </a:cubicBezTo>
                    <a:lnTo>
                      <a:pt x="7924" y="15726"/>
                    </a:lnTo>
                    <a:cubicBezTo>
                      <a:pt x="8746" y="15751"/>
                      <a:pt x="9591" y="15765"/>
                      <a:pt x="10456" y="15765"/>
                    </a:cubicBezTo>
                    <a:cubicBezTo>
                      <a:pt x="16149" y="15765"/>
                      <a:pt x="22737" y="15164"/>
                      <a:pt x="29844" y="13344"/>
                    </a:cubicBezTo>
                    <a:cubicBezTo>
                      <a:pt x="32009" y="12791"/>
                      <a:pt x="34055" y="12167"/>
                      <a:pt x="35980" y="11498"/>
                    </a:cubicBezTo>
                    <a:cubicBezTo>
                      <a:pt x="36457" y="9989"/>
                      <a:pt x="36933" y="8479"/>
                      <a:pt x="37409" y="6970"/>
                    </a:cubicBezTo>
                    <a:lnTo>
                      <a:pt x="37409" y="6970"/>
                    </a:lnTo>
                    <a:cubicBezTo>
                      <a:pt x="29898" y="9046"/>
                      <a:pt x="23037" y="10098"/>
                      <a:pt x="17428" y="10098"/>
                    </a:cubicBezTo>
                    <a:cubicBezTo>
                      <a:pt x="10298" y="10098"/>
                      <a:pt x="5191" y="8399"/>
                      <a:pt x="3337" y="4945"/>
                    </a:cubicBezTo>
                    <a:cubicBezTo>
                      <a:pt x="2797" y="3943"/>
                      <a:pt x="2451" y="2636"/>
                      <a:pt x="2562" y="894"/>
                    </a:cubicBezTo>
                    <a:cubicBezTo>
                      <a:pt x="2164" y="839"/>
                      <a:pt x="1672" y="735"/>
                      <a:pt x="1132" y="537"/>
                    </a:cubicBezTo>
                    <a:cubicBezTo>
                      <a:pt x="684" y="373"/>
                      <a:pt x="305" y="180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55"/>
              <p:cNvSpPr/>
              <p:nvPr/>
            </p:nvSpPr>
            <p:spPr>
              <a:xfrm>
                <a:off x="4746625" y="2786250"/>
                <a:ext cx="780375" cy="197000"/>
              </a:xfrm>
              <a:custGeom>
                <a:avLst/>
                <a:gdLst/>
                <a:ahLst/>
                <a:cxnLst/>
                <a:rect l="l" t="t" r="r" b="b"/>
                <a:pathLst>
                  <a:path w="31215" h="7880" extrusionOk="0">
                    <a:moveTo>
                      <a:pt x="22781" y="1"/>
                    </a:moveTo>
                    <a:cubicBezTo>
                      <a:pt x="18156" y="1"/>
                      <a:pt x="12541" y="788"/>
                      <a:pt x="6850" y="3532"/>
                    </a:cubicBezTo>
                    <a:cubicBezTo>
                      <a:pt x="4127" y="4845"/>
                      <a:pt x="1856" y="6378"/>
                      <a:pt x="0" y="7880"/>
                    </a:cubicBezTo>
                    <a:cubicBezTo>
                      <a:pt x="3262" y="6431"/>
                      <a:pt x="7603" y="4876"/>
                      <a:pt x="12866" y="3947"/>
                    </a:cubicBezTo>
                    <a:cubicBezTo>
                      <a:pt x="16359" y="3331"/>
                      <a:pt x="19593" y="3109"/>
                      <a:pt x="22467" y="3109"/>
                    </a:cubicBezTo>
                    <a:cubicBezTo>
                      <a:pt x="25067" y="3109"/>
                      <a:pt x="27372" y="3291"/>
                      <a:pt x="29307" y="3531"/>
                    </a:cubicBezTo>
                    <a:cubicBezTo>
                      <a:pt x="29318" y="3239"/>
                      <a:pt x="29380" y="2744"/>
                      <a:pt x="29665" y="2219"/>
                    </a:cubicBezTo>
                    <a:cubicBezTo>
                      <a:pt x="30149" y="1327"/>
                      <a:pt x="30950" y="958"/>
                      <a:pt x="31214" y="851"/>
                    </a:cubicBezTo>
                    <a:cubicBezTo>
                      <a:pt x="29241" y="455"/>
                      <a:pt x="26296" y="1"/>
                      <a:pt x="22781" y="1"/>
                    </a:cubicBezTo>
                    <a:close/>
                  </a:path>
                </a:pathLst>
              </a:custGeom>
              <a:solidFill>
                <a:srgbClr val="000000">
                  <a:alpha val="7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55"/>
              <p:cNvSpPr/>
              <p:nvPr/>
            </p:nvSpPr>
            <p:spPr>
              <a:xfrm>
                <a:off x="4798250" y="2928450"/>
                <a:ext cx="632725" cy="395025"/>
              </a:xfrm>
              <a:custGeom>
                <a:avLst/>
                <a:gdLst/>
                <a:ahLst/>
                <a:cxnLst/>
                <a:rect l="l" t="t" r="r" b="b"/>
                <a:pathLst>
                  <a:path w="25309" h="15801" extrusionOk="0">
                    <a:moveTo>
                      <a:pt x="18448" y="1"/>
                    </a:moveTo>
                    <a:cubicBezTo>
                      <a:pt x="17917" y="1"/>
                      <a:pt x="17218" y="160"/>
                      <a:pt x="16328" y="700"/>
                    </a:cubicBezTo>
                    <a:cubicBezTo>
                      <a:pt x="15960" y="567"/>
                      <a:pt x="15029" y="261"/>
                      <a:pt x="13912" y="261"/>
                    </a:cubicBezTo>
                    <a:cubicBezTo>
                      <a:pt x="13127" y="261"/>
                      <a:pt x="12251" y="412"/>
                      <a:pt x="11414" y="879"/>
                    </a:cubicBezTo>
                    <a:cubicBezTo>
                      <a:pt x="11185" y="1007"/>
                      <a:pt x="10446" y="1443"/>
                      <a:pt x="9538" y="2711"/>
                    </a:cubicBezTo>
                    <a:cubicBezTo>
                      <a:pt x="8851" y="3667"/>
                      <a:pt x="7649" y="5677"/>
                      <a:pt x="7393" y="8877"/>
                    </a:cubicBezTo>
                    <a:cubicBezTo>
                      <a:pt x="6949" y="8785"/>
                      <a:pt x="6506" y="8740"/>
                      <a:pt x="6070" y="8740"/>
                    </a:cubicBezTo>
                    <a:cubicBezTo>
                      <a:pt x="4058" y="8740"/>
                      <a:pt x="2212" y="9693"/>
                      <a:pt x="1228" y="11289"/>
                    </a:cubicBezTo>
                    <a:cubicBezTo>
                      <a:pt x="1" y="13278"/>
                      <a:pt x="623" y="15433"/>
                      <a:pt x="735" y="15800"/>
                    </a:cubicBezTo>
                    <a:cubicBezTo>
                      <a:pt x="6469" y="14089"/>
                      <a:pt x="12201" y="12377"/>
                      <a:pt x="17935" y="10664"/>
                    </a:cubicBezTo>
                    <a:cubicBezTo>
                      <a:pt x="20393" y="10694"/>
                      <a:pt x="22850" y="10725"/>
                      <a:pt x="25308" y="10751"/>
                    </a:cubicBezTo>
                    <a:cubicBezTo>
                      <a:pt x="25021" y="10176"/>
                      <a:pt x="24601" y="9327"/>
                      <a:pt x="24102" y="8294"/>
                    </a:cubicBezTo>
                    <a:cubicBezTo>
                      <a:pt x="21256" y="2399"/>
                      <a:pt x="20677" y="480"/>
                      <a:pt x="19054" y="75"/>
                    </a:cubicBezTo>
                    <a:cubicBezTo>
                      <a:pt x="18883" y="32"/>
                      <a:pt x="18682" y="1"/>
                      <a:pt x="18448" y="1"/>
                    </a:cubicBezTo>
                    <a:close/>
                  </a:path>
                </a:pathLst>
              </a:custGeom>
              <a:solidFill>
                <a:srgbClr val="523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55"/>
              <p:cNvSpPr/>
              <p:nvPr/>
            </p:nvSpPr>
            <p:spPr>
              <a:xfrm>
                <a:off x="4667325" y="2902450"/>
                <a:ext cx="1008700" cy="627000"/>
              </a:xfrm>
              <a:custGeom>
                <a:avLst/>
                <a:gdLst/>
                <a:ahLst/>
                <a:cxnLst/>
                <a:rect l="l" t="t" r="r" b="b"/>
                <a:pathLst>
                  <a:path w="40348" h="25080" extrusionOk="0">
                    <a:moveTo>
                      <a:pt x="23442" y="1"/>
                    </a:moveTo>
                    <a:cubicBezTo>
                      <a:pt x="22115" y="1"/>
                      <a:pt x="21055" y="640"/>
                      <a:pt x="20773" y="819"/>
                    </a:cubicBezTo>
                    <a:cubicBezTo>
                      <a:pt x="20400" y="598"/>
                      <a:pt x="19783" y="303"/>
                      <a:pt x="18986" y="238"/>
                    </a:cubicBezTo>
                    <a:cubicBezTo>
                      <a:pt x="18878" y="229"/>
                      <a:pt x="18772" y="225"/>
                      <a:pt x="18667" y="225"/>
                    </a:cubicBezTo>
                    <a:cubicBezTo>
                      <a:pt x="17158" y="225"/>
                      <a:pt x="16034" y="1099"/>
                      <a:pt x="15590" y="1444"/>
                    </a:cubicBezTo>
                    <a:cubicBezTo>
                      <a:pt x="13291" y="3233"/>
                      <a:pt x="12743" y="6288"/>
                      <a:pt x="12418" y="8100"/>
                    </a:cubicBezTo>
                    <a:cubicBezTo>
                      <a:pt x="12352" y="8478"/>
                      <a:pt x="12309" y="8789"/>
                      <a:pt x="12285" y="8994"/>
                    </a:cubicBezTo>
                    <a:cubicBezTo>
                      <a:pt x="11859" y="8923"/>
                      <a:pt x="11437" y="8889"/>
                      <a:pt x="11025" y="8889"/>
                    </a:cubicBezTo>
                    <a:cubicBezTo>
                      <a:pt x="8689" y="8889"/>
                      <a:pt x="6649" y="9990"/>
                      <a:pt x="5749" y="11750"/>
                    </a:cubicBezTo>
                    <a:cubicBezTo>
                      <a:pt x="4993" y="13222"/>
                      <a:pt x="5257" y="14723"/>
                      <a:pt x="5405" y="15339"/>
                    </a:cubicBezTo>
                    <a:cubicBezTo>
                      <a:pt x="4744" y="14895"/>
                      <a:pt x="4029" y="14700"/>
                      <a:pt x="3358" y="14700"/>
                    </a:cubicBezTo>
                    <a:cubicBezTo>
                      <a:pt x="2250" y="14700"/>
                      <a:pt x="1262" y="15230"/>
                      <a:pt x="833" y="16039"/>
                    </a:cubicBezTo>
                    <a:cubicBezTo>
                      <a:pt x="349" y="16954"/>
                      <a:pt x="574" y="18239"/>
                      <a:pt x="1384" y="19226"/>
                    </a:cubicBezTo>
                    <a:cubicBezTo>
                      <a:pt x="243" y="19928"/>
                      <a:pt x="0" y="21434"/>
                      <a:pt x="715" y="22354"/>
                    </a:cubicBezTo>
                    <a:cubicBezTo>
                      <a:pt x="1095" y="22843"/>
                      <a:pt x="1707" y="23118"/>
                      <a:pt x="2348" y="23118"/>
                    </a:cubicBezTo>
                    <a:cubicBezTo>
                      <a:pt x="2764" y="23118"/>
                      <a:pt x="3191" y="23003"/>
                      <a:pt x="3574" y="22755"/>
                    </a:cubicBezTo>
                    <a:cubicBezTo>
                      <a:pt x="3676" y="23043"/>
                      <a:pt x="4073" y="24062"/>
                      <a:pt x="5123" y="24587"/>
                    </a:cubicBezTo>
                    <a:cubicBezTo>
                      <a:pt x="5538" y="24794"/>
                      <a:pt x="5996" y="24896"/>
                      <a:pt x="6464" y="24896"/>
                    </a:cubicBezTo>
                    <a:cubicBezTo>
                      <a:pt x="7356" y="24896"/>
                      <a:pt x="8285" y="24529"/>
                      <a:pt x="9025" y="23828"/>
                    </a:cubicBezTo>
                    <a:cubicBezTo>
                      <a:pt x="9629" y="24620"/>
                      <a:pt x="10529" y="25079"/>
                      <a:pt x="11440" y="25079"/>
                    </a:cubicBezTo>
                    <a:cubicBezTo>
                      <a:pt x="11603" y="25079"/>
                      <a:pt x="11766" y="25065"/>
                      <a:pt x="11928" y="25034"/>
                    </a:cubicBezTo>
                    <a:cubicBezTo>
                      <a:pt x="12975" y="24839"/>
                      <a:pt x="13568" y="24076"/>
                      <a:pt x="13715" y="23873"/>
                    </a:cubicBezTo>
                    <a:cubicBezTo>
                      <a:pt x="15187" y="24178"/>
                      <a:pt x="16940" y="24409"/>
                      <a:pt x="18913" y="24409"/>
                    </a:cubicBezTo>
                    <a:cubicBezTo>
                      <a:pt x="18923" y="24409"/>
                      <a:pt x="18933" y="24409"/>
                      <a:pt x="18943" y="24409"/>
                    </a:cubicBezTo>
                    <a:cubicBezTo>
                      <a:pt x="23578" y="24406"/>
                      <a:pt x="27285" y="23133"/>
                      <a:pt x="29620" y="22087"/>
                    </a:cubicBezTo>
                    <a:cubicBezTo>
                      <a:pt x="29951" y="22270"/>
                      <a:pt x="30314" y="22361"/>
                      <a:pt x="30672" y="22361"/>
                    </a:cubicBezTo>
                    <a:cubicBezTo>
                      <a:pt x="31058" y="22361"/>
                      <a:pt x="31438" y="22255"/>
                      <a:pt x="31765" y="22043"/>
                    </a:cubicBezTo>
                    <a:cubicBezTo>
                      <a:pt x="32506" y="21559"/>
                      <a:pt x="32638" y="20745"/>
                      <a:pt x="32659" y="20613"/>
                    </a:cubicBezTo>
                    <a:cubicBezTo>
                      <a:pt x="32980" y="21353"/>
                      <a:pt x="33698" y="21842"/>
                      <a:pt x="34491" y="21864"/>
                    </a:cubicBezTo>
                    <a:cubicBezTo>
                      <a:pt x="34509" y="21864"/>
                      <a:pt x="34527" y="21864"/>
                      <a:pt x="34545" y="21864"/>
                    </a:cubicBezTo>
                    <a:cubicBezTo>
                      <a:pt x="35373" y="21864"/>
                      <a:pt x="36134" y="21353"/>
                      <a:pt x="36455" y="20568"/>
                    </a:cubicBezTo>
                    <a:cubicBezTo>
                      <a:pt x="36947" y="20897"/>
                      <a:pt x="37479" y="21038"/>
                      <a:pt x="37976" y="21038"/>
                    </a:cubicBezTo>
                    <a:cubicBezTo>
                      <a:pt x="38810" y="21038"/>
                      <a:pt x="39549" y="20643"/>
                      <a:pt x="39851" y="20076"/>
                    </a:cubicBezTo>
                    <a:cubicBezTo>
                      <a:pt x="40348" y="19144"/>
                      <a:pt x="39792" y="17493"/>
                      <a:pt x="38243" y="16948"/>
                    </a:cubicBezTo>
                    <a:cubicBezTo>
                      <a:pt x="39437" y="16488"/>
                      <a:pt x="40100" y="15435"/>
                      <a:pt x="39939" y="14670"/>
                    </a:cubicBezTo>
                    <a:cubicBezTo>
                      <a:pt x="39791" y="13963"/>
                      <a:pt x="38894" y="13295"/>
                      <a:pt x="37754" y="13295"/>
                    </a:cubicBezTo>
                    <a:cubicBezTo>
                      <a:pt x="37399" y="13295"/>
                      <a:pt x="37020" y="13360"/>
                      <a:pt x="36633" y="13509"/>
                    </a:cubicBezTo>
                    <a:cubicBezTo>
                      <a:pt x="36767" y="11931"/>
                      <a:pt x="35893" y="10476"/>
                      <a:pt x="34533" y="9935"/>
                    </a:cubicBezTo>
                    <a:cubicBezTo>
                      <a:pt x="34140" y="9779"/>
                      <a:pt x="33755" y="9718"/>
                      <a:pt x="33395" y="9718"/>
                    </a:cubicBezTo>
                    <a:cubicBezTo>
                      <a:pt x="32210" y="9718"/>
                      <a:pt x="31294" y="10376"/>
                      <a:pt x="31227" y="10428"/>
                    </a:cubicBezTo>
                    <a:cubicBezTo>
                      <a:pt x="30631" y="10010"/>
                      <a:pt x="30037" y="9593"/>
                      <a:pt x="29439" y="9177"/>
                    </a:cubicBezTo>
                    <a:cubicBezTo>
                      <a:pt x="29231" y="8638"/>
                      <a:pt x="28944" y="7809"/>
                      <a:pt x="28725" y="6763"/>
                    </a:cubicBezTo>
                    <a:cubicBezTo>
                      <a:pt x="28422" y="5328"/>
                      <a:pt x="28552" y="4948"/>
                      <a:pt x="28189" y="3949"/>
                    </a:cubicBezTo>
                    <a:cubicBezTo>
                      <a:pt x="27708" y="2624"/>
                      <a:pt x="26939" y="1809"/>
                      <a:pt x="26713" y="1581"/>
                    </a:cubicBezTo>
                    <a:cubicBezTo>
                      <a:pt x="26298" y="1157"/>
                      <a:pt x="25607" y="457"/>
                      <a:pt x="24525" y="151"/>
                    </a:cubicBezTo>
                    <a:cubicBezTo>
                      <a:pt x="24152" y="44"/>
                      <a:pt x="23788" y="1"/>
                      <a:pt x="234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55"/>
              <p:cNvSpPr/>
              <p:nvPr/>
            </p:nvSpPr>
            <p:spPr>
              <a:xfrm>
                <a:off x="5152050" y="3330900"/>
                <a:ext cx="811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3201" extrusionOk="0">
                    <a:moveTo>
                      <a:pt x="3246" y="1"/>
                    </a:moveTo>
                    <a:lnTo>
                      <a:pt x="3246" y="1"/>
                    </a:lnTo>
                    <a:cubicBezTo>
                      <a:pt x="2164" y="51"/>
                      <a:pt x="1082" y="102"/>
                      <a:pt x="0" y="150"/>
                    </a:cubicBezTo>
                    <a:cubicBezTo>
                      <a:pt x="30" y="884"/>
                      <a:pt x="61" y="1619"/>
                      <a:pt x="90" y="2353"/>
                    </a:cubicBezTo>
                    <a:cubicBezTo>
                      <a:pt x="420" y="2888"/>
                      <a:pt x="991" y="3200"/>
                      <a:pt x="1573" y="3200"/>
                    </a:cubicBezTo>
                    <a:cubicBezTo>
                      <a:pt x="1694" y="3200"/>
                      <a:pt x="1815" y="3187"/>
                      <a:pt x="1935" y="3159"/>
                    </a:cubicBezTo>
                    <a:cubicBezTo>
                      <a:pt x="2837" y="2948"/>
                      <a:pt x="3142" y="2041"/>
                      <a:pt x="3156" y="1997"/>
                    </a:cubicBezTo>
                    <a:cubicBezTo>
                      <a:pt x="3186" y="1331"/>
                      <a:pt x="3217" y="666"/>
                      <a:pt x="3246" y="1"/>
                    </a:cubicBezTo>
                    <a:close/>
                  </a:path>
                </a:pathLst>
              </a:custGeom>
              <a:solidFill>
                <a:srgbClr val="9668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55"/>
              <p:cNvSpPr/>
              <p:nvPr/>
            </p:nvSpPr>
            <p:spPr>
              <a:xfrm>
                <a:off x="5314825" y="3109750"/>
                <a:ext cx="88075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4826" extrusionOk="0">
                    <a:moveTo>
                      <a:pt x="2107" y="0"/>
                    </a:moveTo>
                    <a:cubicBezTo>
                      <a:pt x="1510" y="0"/>
                      <a:pt x="847" y="458"/>
                      <a:pt x="494" y="1253"/>
                    </a:cubicBezTo>
                    <a:cubicBezTo>
                      <a:pt x="329" y="2445"/>
                      <a:pt x="166" y="3635"/>
                      <a:pt x="1" y="4826"/>
                    </a:cubicBezTo>
                    <a:cubicBezTo>
                      <a:pt x="1867" y="4686"/>
                      <a:pt x="3231" y="3600"/>
                      <a:pt x="3414" y="2325"/>
                    </a:cubicBezTo>
                    <a:cubicBezTo>
                      <a:pt x="3523" y="1565"/>
                      <a:pt x="3272" y="305"/>
                      <a:pt x="2427" y="47"/>
                    </a:cubicBezTo>
                    <a:cubicBezTo>
                      <a:pt x="2324" y="15"/>
                      <a:pt x="2217" y="0"/>
                      <a:pt x="2107" y="0"/>
                    </a:cubicBezTo>
                    <a:close/>
                  </a:path>
                </a:pathLst>
              </a:custGeom>
              <a:solidFill>
                <a:srgbClr val="9668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55"/>
              <p:cNvSpPr/>
              <p:nvPr/>
            </p:nvSpPr>
            <p:spPr>
              <a:xfrm>
                <a:off x="5011750" y="2964200"/>
                <a:ext cx="332975" cy="385150"/>
              </a:xfrm>
              <a:custGeom>
                <a:avLst/>
                <a:gdLst/>
                <a:ahLst/>
                <a:cxnLst/>
                <a:rect l="l" t="t" r="r" b="b"/>
                <a:pathLst>
                  <a:path w="13319" h="15406" extrusionOk="0">
                    <a:moveTo>
                      <a:pt x="8017" y="1"/>
                    </a:moveTo>
                    <a:cubicBezTo>
                      <a:pt x="7581" y="1"/>
                      <a:pt x="7159" y="47"/>
                      <a:pt x="6730" y="93"/>
                    </a:cubicBezTo>
                    <a:cubicBezTo>
                      <a:pt x="6146" y="156"/>
                      <a:pt x="5532" y="224"/>
                      <a:pt x="4764" y="495"/>
                    </a:cubicBezTo>
                    <a:cubicBezTo>
                      <a:pt x="3712" y="866"/>
                      <a:pt x="3014" y="1395"/>
                      <a:pt x="2799" y="1566"/>
                    </a:cubicBezTo>
                    <a:cubicBezTo>
                      <a:pt x="2628" y="1701"/>
                      <a:pt x="2359" y="1913"/>
                      <a:pt x="2098" y="2208"/>
                    </a:cubicBezTo>
                    <a:cubicBezTo>
                      <a:pt x="1726" y="2625"/>
                      <a:pt x="1274" y="3317"/>
                      <a:pt x="1026" y="4633"/>
                    </a:cubicBezTo>
                    <a:cubicBezTo>
                      <a:pt x="687" y="6438"/>
                      <a:pt x="0" y="10082"/>
                      <a:pt x="2306" y="13005"/>
                    </a:cubicBezTo>
                    <a:cubicBezTo>
                      <a:pt x="2713" y="13521"/>
                      <a:pt x="3343" y="14302"/>
                      <a:pt x="4451" y="14838"/>
                    </a:cubicBezTo>
                    <a:cubicBezTo>
                      <a:pt x="5249" y="15223"/>
                      <a:pt x="6138" y="15406"/>
                      <a:pt x="7033" y="15406"/>
                    </a:cubicBezTo>
                    <a:cubicBezTo>
                      <a:pt x="8847" y="15406"/>
                      <a:pt x="10689" y="14657"/>
                      <a:pt x="11867" y="13334"/>
                    </a:cubicBezTo>
                    <a:cubicBezTo>
                      <a:pt x="12182" y="12978"/>
                      <a:pt x="13113" y="11934"/>
                      <a:pt x="13251" y="10459"/>
                    </a:cubicBezTo>
                    <a:cubicBezTo>
                      <a:pt x="13318" y="9750"/>
                      <a:pt x="13145" y="9476"/>
                      <a:pt x="13117" y="8091"/>
                    </a:cubicBezTo>
                    <a:cubicBezTo>
                      <a:pt x="13090" y="6715"/>
                      <a:pt x="13231" y="6564"/>
                      <a:pt x="13207" y="5722"/>
                    </a:cubicBezTo>
                    <a:cubicBezTo>
                      <a:pt x="13181" y="4836"/>
                      <a:pt x="13130" y="3086"/>
                      <a:pt x="11911" y="1701"/>
                    </a:cubicBezTo>
                    <a:cubicBezTo>
                      <a:pt x="10746" y="379"/>
                      <a:pt x="9142" y="104"/>
                      <a:pt x="8739" y="48"/>
                    </a:cubicBezTo>
                    <a:cubicBezTo>
                      <a:pt x="8492" y="14"/>
                      <a:pt x="8253" y="1"/>
                      <a:pt x="8017" y="1"/>
                    </a:cubicBezTo>
                    <a:close/>
                  </a:path>
                </a:pathLst>
              </a:custGeom>
              <a:solidFill>
                <a:srgbClr val="9668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55"/>
              <p:cNvSpPr/>
              <p:nvPr/>
            </p:nvSpPr>
            <p:spPr>
              <a:xfrm>
                <a:off x="5041850" y="3146200"/>
                <a:ext cx="306775" cy="70050"/>
              </a:xfrm>
              <a:custGeom>
                <a:avLst/>
                <a:gdLst/>
                <a:ahLst/>
                <a:cxnLst/>
                <a:rect l="l" t="t" r="r" b="b"/>
                <a:pathLst>
                  <a:path w="12271" h="2802" extrusionOk="0">
                    <a:moveTo>
                      <a:pt x="6233" y="1"/>
                    </a:moveTo>
                    <a:cubicBezTo>
                      <a:pt x="3980" y="1"/>
                      <a:pt x="1945" y="176"/>
                      <a:pt x="179" y="422"/>
                    </a:cubicBezTo>
                    <a:cubicBezTo>
                      <a:pt x="119" y="789"/>
                      <a:pt x="60" y="1156"/>
                      <a:pt x="0" y="1523"/>
                    </a:cubicBezTo>
                    <a:cubicBezTo>
                      <a:pt x="578" y="2171"/>
                      <a:pt x="1164" y="2457"/>
                      <a:pt x="1549" y="2595"/>
                    </a:cubicBezTo>
                    <a:cubicBezTo>
                      <a:pt x="1939" y="2734"/>
                      <a:pt x="2350" y="2801"/>
                      <a:pt x="2772" y="2801"/>
                    </a:cubicBezTo>
                    <a:cubicBezTo>
                      <a:pt x="4197" y="2801"/>
                      <a:pt x="5742" y="2036"/>
                      <a:pt x="6970" y="689"/>
                    </a:cubicBezTo>
                    <a:cubicBezTo>
                      <a:pt x="7266" y="977"/>
                      <a:pt x="7936" y="1553"/>
                      <a:pt x="8965" y="1791"/>
                    </a:cubicBezTo>
                    <a:cubicBezTo>
                      <a:pt x="9283" y="1864"/>
                      <a:pt x="9588" y="1894"/>
                      <a:pt x="9875" y="1894"/>
                    </a:cubicBezTo>
                    <a:cubicBezTo>
                      <a:pt x="11008" y="1894"/>
                      <a:pt x="11856" y="1424"/>
                      <a:pt x="12092" y="1283"/>
                    </a:cubicBezTo>
                    <a:cubicBezTo>
                      <a:pt x="12152" y="995"/>
                      <a:pt x="12212" y="709"/>
                      <a:pt x="12270" y="422"/>
                    </a:cubicBezTo>
                    <a:cubicBezTo>
                      <a:pt x="10640" y="193"/>
                      <a:pt x="8791" y="28"/>
                      <a:pt x="6761" y="4"/>
                    </a:cubicBezTo>
                    <a:cubicBezTo>
                      <a:pt x="6584" y="2"/>
                      <a:pt x="6408" y="1"/>
                      <a:pt x="6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55"/>
              <p:cNvSpPr/>
              <p:nvPr/>
            </p:nvSpPr>
            <p:spPr>
              <a:xfrm>
                <a:off x="4962550" y="3135050"/>
                <a:ext cx="95700" cy="12067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4827" extrusionOk="0">
                    <a:moveTo>
                      <a:pt x="1536" y="1"/>
                    </a:moveTo>
                    <a:cubicBezTo>
                      <a:pt x="1418" y="1"/>
                      <a:pt x="1302" y="16"/>
                      <a:pt x="1191" y="47"/>
                    </a:cubicBezTo>
                    <a:cubicBezTo>
                      <a:pt x="270" y="305"/>
                      <a:pt x="0" y="1567"/>
                      <a:pt x="119" y="2325"/>
                    </a:cubicBezTo>
                    <a:cubicBezTo>
                      <a:pt x="317" y="3600"/>
                      <a:pt x="1801" y="4687"/>
                      <a:pt x="3827" y="4827"/>
                    </a:cubicBezTo>
                    <a:cubicBezTo>
                      <a:pt x="3648" y="3637"/>
                      <a:pt x="3470" y="2444"/>
                      <a:pt x="3291" y="1253"/>
                    </a:cubicBezTo>
                    <a:cubicBezTo>
                      <a:pt x="2908" y="459"/>
                      <a:pt x="2186" y="1"/>
                      <a:pt x="1536" y="1"/>
                    </a:cubicBezTo>
                    <a:close/>
                  </a:path>
                </a:pathLst>
              </a:custGeom>
              <a:solidFill>
                <a:srgbClr val="9668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55"/>
              <p:cNvSpPr/>
              <p:nvPr/>
            </p:nvSpPr>
            <p:spPr>
              <a:xfrm>
                <a:off x="5214450" y="3142500"/>
                <a:ext cx="26925" cy="8095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238" extrusionOk="0">
                    <a:moveTo>
                      <a:pt x="356" y="0"/>
                    </a:moveTo>
                    <a:lnTo>
                      <a:pt x="356" y="0"/>
                    </a:lnTo>
                    <a:cubicBezTo>
                      <a:pt x="281" y="201"/>
                      <a:pt x="227" y="408"/>
                      <a:pt x="177" y="614"/>
                    </a:cubicBezTo>
                    <a:cubicBezTo>
                      <a:pt x="130" y="822"/>
                      <a:pt x="93" y="1033"/>
                      <a:pt x="64" y="1246"/>
                    </a:cubicBezTo>
                    <a:cubicBezTo>
                      <a:pt x="40" y="1458"/>
                      <a:pt x="16" y="1671"/>
                      <a:pt x="10" y="1885"/>
                    </a:cubicBezTo>
                    <a:cubicBezTo>
                      <a:pt x="1" y="2098"/>
                      <a:pt x="0" y="2314"/>
                      <a:pt x="9" y="2527"/>
                    </a:cubicBezTo>
                    <a:lnTo>
                      <a:pt x="17" y="2732"/>
                    </a:lnTo>
                    <a:lnTo>
                      <a:pt x="195" y="2646"/>
                    </a:lnTo>
                    <a:cubicBezTo>
                      <a:pt x="390" y="2550"/>
                      <a:pt x="483" y="2400"/>
                      <a:pt x="592" y="2350"/>
                    </a:cubicBezTo>
                    <a:cubicBezTo>
                      <a:pt x="635" y="2329"/>
                      <a:pt x="672" y="2318"/>
                      <a:pt x="704" y="2318"/>
                    </a:cubicBezTo>
                    <a:cubicBezTo>
                      <a:pt x="762" y="2318"/>
                      <a:pt x="806" y="2353"/>
                      <a:pt x="842" y="2436"/>
                    </a:cubicBezTo>
                    <a:cubicBezTo>
                      <a:pt x="867" y="2496"/>
                      <a:pt x="881" y="2571"/>
                      <a:pt x="881" y="2642"/>
                    </a:cubicBezTo>
                    <a:cubicBezTo>
                      <a:pt x="881" y="2716"/>
                      <a:pt x="868" y="2789"/>
                      <a:pt x="845" y="2861"/>
                    </a:cubicBezTo>
                    <a:cubicBezTo>
                      <a:pt x="797" y="3007"/>
                      <a:pt x="704" y="3141"/>
                      <a:pt x="567" y="3238"/>
                    </a:cubicBezTo>
                    <a:cubicBezTo>
                      <a:pt x="728" y="3187"/>
                      <a:pt x="867" y="3065"/>
                      <a:pt x="953" y="2910"/>
                    </a:cubicBezTo>
                    <a:cubicBezTo>
                      <a:pt x="1039" y="2752"/>
                      <a:pt x="1077" y="2562"/>
                      <a:pt x="1026" y="2373"/>
                    </a:cubicBezTo>
                    <a:cubicBezTo>
                      <a:pt x="1012" y="2325"/>
                      <a:pt x="993" y="2276"/>
                      <a:pt x="960" y="2230"/>
                    </a:cubicBezTo>
                    <a:cubicBezTo>
                      <a:pt x="929" y="2184"/>
                      <a:pt x="881" y="2143"/>
                      <a:pt x="824" y="2118"/>
                    </a:cubicBezTo>
                    <a:cubicBezTo>
                      <a:pt x="779" y="2097"/>
                      <a:pt x="730" y="2088"/>
                      <a:pt x="684" y="2088"/>
                    </a:cubicBezTo>
                    <a:cubicBezTo>
                      <a:pt x="671" y="2088"/>
                      <a:pt x="659" y="2089"/>
                      <a:pt x="647" y="2090"/>
                    </a:cubicBezTo>
                    <a:cubicBezTo>
                      <a:pt x="591" y="2095"/>
                      <a:pt x="540" y="2111"/>
                      <a:pt x="492" y="2130"/>
                    </a:cubicBezTo>
                    <a:cubicBezTo>
                      <a:pt x="447" y="2151"/>
                      <a:pt x="402" y="2176"/>
                      <a:pt x="363" y="2205"/>
                    </a:cubicBezTo>
                    <a:cubicBezTo>
                      <a:pt x="331" y="2229"/>
                      <a:pt x="301" y="2253"/>
                      <a:pt x="273" y="2275"/>
                    </a:cubicBezTo>
                    <a:lnTo>
                      <a:pt x="273" y="2275"/>
                    </a:lnTo>
                    <a:cubicBezTo>
                      <a:pt x="272" y="2148"/>
                      <a:pt x="271" y="2021"/>
                      <a:pt x="273" y="1894"/>
                    </a:cubicBezTo>
                    <a:cubicBezTo>
                      <a:pt x="279" y="1684"/>
                      <a:pt x="279" y="1475"/>
                      <a:pt x="290" y="1265"/>
                    </a:cubicBezTo>
                    <a:cubicBezTo>
                      <a:pt x="297" y="1056"/>
                      <a:pt x="309" y="846"/>
                      <a:pt x="320" y="636"/>
                    </a:cubicBezTo>
                    <a:cubicBezTo>
                      <a:pt x="332" y="425"/>
                      <a:pt x="348" y="214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55"/>
              <p:cNvSpPr/>
              <p:nvPr/>
            </p:nvSpPr>
            <p:spPr>
              <a:xfrm>
                <a:off x="5165275" y="3235875"/>
                <a:ext cx="920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1067" extrusionOk="0">
                    <a:moveTo>
                      <a:pt x="3683" y="1"/>
                    </a:moveTo>
                    <a:lnTo>
                      <a:pt x="3683" y="1"/>
                    </a:lnTo>
                    <a:cubicBezTo>
                      <a:pt x="3409" y="196"/>
                      <a:pt x="3127" y="362"/>
                      <a:pt x="2834" y="491"/>
                    </a:cubicBezTo>
                    <a:cubicBezTo>
                      <a:pt x="2539" y="619"/>
                      <a:pt x="2232" y="712"/>
                      <a:pt x="1919" y="764"/>
                    </a:cubicBezTo>
                    <a:cubicBezTo>
                      <a:pt x="1717" y="797"/>
                      <a:pt x="1513" y="813"/>
                      <a:pt x="1307" y="813"/>
                    </a:cubicBezTo>
                    <a:cubicBezTo>
                      <a:pt x="1193" y="813"/>
                      <a:pt x="1078" y="808"/>
                      <a:pt x="963" y="798"/>
                    </a:cubicBezTo>
                    <a:cubicBezTo>
                      <a:pt x="642" y="769"/>
                      <a:pt x="321" y="701"/>
                      <a:pt x="0" y="603"/>
                    </a:cubicBezTo>
                    <a:lnTo>
                      <a:pt x="0" y="603"/>
                    </a:lnTo>
                    <a:cubicBezTo>
                      <a:pt x="273" y="803"/>
                      <a:pt x="596" y="935"/>
                      <a:pt x="932" y="1005"/>
                    </a:cubicBezTo>
                    <a:cubicBezTo>
                      <a:pt x="1120" y="1046"/>
                      <a:pt x="1314" y="1066"/>
                      <a:pt x="1507" y="1066"/>
                    </a:cubicBezTo>
                    <a:cubicBezTo>
                      <a:pt x="1659" y="1066"/>
                      <a:pt x="1811" y="1054"/>
                      <a:pt x="1961" y="1029"/>
                    </a:cubicBezTo>
                    <a:cubicBezTo>
                      <a:pt x="2305" y="973"/>
                      <a:pt x="2634" y="855"/>
                      <a:pt x="2930" y="678"/>
                    </a:cubicBezTo>
                    <a:cubicBezTo>
                      <a:pt x="3224" y="505"/>
                      <a:pt x="3488" y="276"/>
                      <a:pt x="3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55"/>
              <p:cNvSpPr/>
              <p:nvPr/>
            </p:nvSpPr>
            <p:spPr>
              <a:xfrm>
                <a:off x="5059300" y="3226275"/>
                <a:ext cx="687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609" extrusionOk="0">
                    <a:moveTo>
                      <a:pt x="1573" y="1"/>
                    </a:moveTo>
                    <a:cubicBezTo>
                      <a:pt x="1472" y="1"/>
                      <a:pt x="1367" y="8"/>
                      <a:pt x="1260" y="23"/>
                    </a:cubicBezTo>
                    <a:cubicBezTo>
                      <a:pt x="536" y="128"/>
                      <a:pt x="1" y="563"/>
                      <a:pt x="62" y="994"/>
                    </a:cubicBezTo>
                    <a:cubicBezTo>
                      <a:pt x="115" y="1362"/>
                      <a:pt x="586" y="1608"/>
                      <a:pt x="1173" y="1608"/>
                    </a:cubicBezTo>
                    <a:cubicBezTo>
                      <a:pt x="1275" y="1608"/>
                      <a:pt x="1380" y="1601"/>
                      <a:pt x="1487" y="1585"/>
                    </a:cubicBezTo>
                    <a:cubicBezTo>
                      <a:pt x="2211" y="1481"/>
                      <a:pt x="2747" y="1046"/>
                      <a:pt x="2684" y="614"/>
                    </a:cubicBezTo>
                    <a:cubicBezTo>
                      <a:pt x="2630" y="247"/>
                      <a:pt x="2160" y="1"/>
                      <a:pt x="1573" y="1"/>
                    </a:cubicBezTo>
                    <a:close/>
                  </a:path>
                </a:pathLst>
              </a:custGeom>
              <a:solidFill>
                <a:srgbClr val="000000">
                  <a:alpha val="7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55"/>
              <p:cNvSpPr/>
              <p:nvPr/>
            </p:nvSpPr>
            <p:spPr>
              <a:xfrm>
                <a:off x="5270075" y="3204800"/>
                <a:ext cx="60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1480" extrusionOk="0">
                    <a:moveTo>
                      <a:pt x="1354" y="0"/>
                    </a:moveTo>
                    <a:cubicBezTo>
                      <a:pt x="1274" y="0"/>
                      <a:pt x="1191" y="6"/>
                      <a:pt x="1108" y="17"/>
                    </a:cubicBezTo>
                    <a:cubicBezTo>
                      <a:pt x="472" y="103"/>
                      <a:pt x="0" y="498"/>
                      <a:pt x="54" y="896"/>
                    </a:cubicBezTo>
                    <a:cubicBezTo>
                      <a:pt x="102" y="1243"/>
                      <a:pt x="530" y="1480"/>
                      <a:pt x="1058" y="1480"/>
                    </a:cubicBezTo>
                    <a:cubicBezTo>
                      <a:pt x="1138" y="1480"/>
                      <a:pt x="1220" y="1474"/>
                      <a:pt x="1304" y="1463"/>
                    </a:cubicBezTo>
                    <a:cubicBezTo>
                      <a:pt x="1940" y="1377"/>
                      <a:pt x="2411" y="982"/>
                      <a:pt x="2358" y="584"/>
                    </a:cubicBezTo>
                    <a:cubicBezTo>
                      <a:pt x="2310" y="237"/>
                      <a:pt x="1882" y="0"/>
                      <a:pt x="1354" y="0"/>
                    </a:cubicBezTo>
                    <a:close/>
                  </a:path>
                </a:pathLst>
              </a:custGeom>
              <a:solidFill>
                <a:srgbClr val="000000">
                  <a:alpha val="7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55"/>
              <p:cNvSpPr/>
              <p:nvPr/>
            </p:nvSpPr>
            <p:spPr>
              <a:xfrm>
                <a:off x="5333050" y="3135400"/>
                <a:ext cx="570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549" extrusionOk="0">
                    <a:moveTo>
                      <a:pt x="1733" y="0"/>
                    </a:moveTo>
                    <a:cubicBezTo>
                      <a:pt x="1689" y="0"/>
                      <a:pt x="1645" y="3"/>
                      <a:pt x="1600" y="8"/>
                    </a:cubicBezTo>
                    <a:cubicBezTo>
                      <a:pt x="1481" y="22"/>
                      <a:pt x="1360" y="59"/>
                      <a:pt x="1252" y="117"/>
                    </a:cubicBezTo>
                    <a:cubicBezTo>
                      <a:pt x="1145" y="174"/>
                      <a:pt x="1049" y="247"/>
                      <a:pt x="960" y="320"/>
                    </a:cubicBezTo>
                    <a:cubicBezTo>
                      <a:pt x="871" y="395"/>
                      <a:pt x="789" y="470"/>
                      <a:pt x="705" y="547"/>
                    </a:cubicBezTo>
                    <a:cubicBezTo>
                      <a:pt x="620" y="624"/>
                      <a:pt x="536" y="703"/>
                      <a:pt x="459" y="791"/>
                    </a:cubicBezTo>
                    <a:cubicBezTo>
                      <a:pt x="303" y="963"/>
                      <a:pt x="158" y="1162"/>
                      <a:pt x="74" y="1396"/>
                    </a:cubicBezTo>
                    <a:lnTo>
                      <a:pt x="0" y="1597"/>
                    </a:lnTo>
                    <a:lnTo>
                      <a:pt x="209" y="1575"/>
                    </a:lnTo>
                    <a:cubicBezTo>
                      <a:pt x="302" y="1566"/>
                      <a:pt x="393" y="1558"/>
                      <a:pt x="481" y="1558"/>
                    </a:cubicBezTo>
                    <a:cubicBezTo>
                      <a:pt x="558" y="1558"/>
                      <a:pt x="632" y="1564"/>
                      <a:pt x="702" y="1580"/>
                    </a:cubicBezTo>
                    <a:cubicBezTo>
                      <a:pt x="846" y="1614"/>
                      <a:pt x="960" y="1704"/>
                      <a:pt x="1000" y="1847"/>
                    </a:cubicBezTo>
                    <a:cubicBezTo>
                      <a:pt x="1018" y="1919"/>
                      <a:pt x="1024" y="1997"/>
                      <a:pt x="1009" y="2074"/>
                    </a:cubicBezTo>
                    <a:cubicBezTo>
                      <a:pt x="995" y="2149"/>
                      <a:pt x="960" y="2220"/>
                      <a:pt x="912" y="2287"/>
                    </a:cubicBezTo>
                    <a:cubicBezTo>
                      <a:pt x="811" y="2416"/>
                      <a:pt x="651" y="2508"/>
                      <a:pt x="475" y="2548"/>
                    </a:cubicBezTo>
                    <a:cubicBezTo>
                      <a:pt x="490" y="2548"/>
                      <a:pt x="505" y="2549"/>
                      <a:pt x="520" y="2549"/>
                    </a:cubicBezTo>
                    <a:cubicBezTo>
                      <a:pt x="687" y="2549"/>
                      <a:pt x="863" y="2490"/>
                      <a:pt x="999" y="2368"/>
                    </a:cubicBezTo>
                    <a:cubicBezTo>
                      <a:pt x="1148" y="2237"/>
                      <a:pt x="1229" y="2017"/>
                      <a:pt x="1190" y="1806"/>
                    </a:cubicBezTo>
                    <a:cubicBezTo>
                      <a:pt x="1172" y="1702"/>
                      <a:pt x="1125" y="1594"/>
                      <a:pt x="1046" y="1514"/>
                    </a:cubicBezTo>
                    <a:cubicBezTo>
                      <a:pt x="970" y="1432"/>
                      <a:pt x="868" y="1379"/>
                      <a:pt x="768" y="1347"/>
                    </a:cubicBezTo>
                    <a:cubicBezTo>
                      <a:pt x="649" y="1311"/>
                      <a:pt x="532" y="1300"/>
                      <a:pt x="419" y="1300"/>
                    </a:cubicBezTo>
                    <a:cubicBezTo>
                      <a:pt x="417" y="1300"/>
                      <a:pt x="415" y="1300"/>
                      <a:pt x="413" y="1300"/>
                    </a:cubicBezTo>
                    <a:lnTo>
                      <a:pt x="413" y="1300"/>
                    </a:lnTo>
                    <a:cubicBezTo>
                      <a:pt x="480" y="1182"/>
                      <a:pt x="562" y="1070"/>
                      <a:pt x="655" y="963"/>
                    </a:cubicBezTo>
                    <a:cubicBezTo>
                      <a:pt x="795" y="802"/>
                      <a:pt x="954" y="640"/>
                      <a:pt x="1109" y="484"/>
                    </a:cubicBezTo>
                    <a:cubicBezTo>
                      <a:pt x="1263" y="328"/>
                      <a:pt x="1423" y="199"/>
                      <a:pt x="1627" y="144"/>
                    </a:cubicBezTo>
                    <a:cubicBezTo>
                      <a:pt x="1749" y="111"/>
                      <a:pt x="1879" y="98"/>
                      <a:pt x="2011" y="98"/>
                    </a:cubicBezTo>
                    <a:cubicBezTo>
                      <a:pt x="2100" y="98"/>
                      <a:pt x="2190" y="104"/>
                      <a:pt x="2281" y="112"/>
                    </a:cubicBezTo>
                    <a:cubicBezTo>
                      <a:pt x="2110" y="46"/>
                      <a:pt x="1925" y="0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55"/>
              <p:cNvSpPr/>
              <p:nvPr/>
            </p:nvSpPr>
            <p:spPr>
              <a:xfrm>
                <a:off x="4977850" y="3158825"/>
                <a:ext cx="5705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551" extrusionOk="0">
                    <a:moveTo>
                      <a:pt x="549" y="1"/>
                    </a:moveTo>
                    <a:cubicBezTo>
                      <a:pt x="357" y="1"/>
                      <a:pt x="173" y="47"/>
                      <a:pt x="1" y="113"/>
                    </a:cubicBezTo>
                    <a:cubicBezTo>
                      <a:pt x="91" y="105"/>
                      <a:pt x="182" y="100"/>
                      <a:pt x="271" y="100"/>
                    </a:cubicBezTo>
                    <a:cubicBezTo>
                      <a:pt x="404" y="100"/>
                      <a:pt x="534" y="112"/>
                      <a:pt x="655" y="146"/>
                    </a:cubicBezTo>
                    <a:cubicBezTo>
                      <a:pt x="858" y="201"/>
                      <a:pt x="1019" y="330"/>
                      <a:pt x="1173" y="485"/>
                    </a:cubicBezTo>
                    <a:cubicBezTo>
                      <a:pt x="1328" y="641"/>
                      <a:pt x="1487" y="804"/>
                      <a:pt x="1627" y="964"/>
                    </a:cubicBezTo>
                    <a:cubicBezTo>
                      <a:pt x="1720" y="1072"/>
                      <a:pt x="1802" y="1184"/>
                      <a:pt x="1869" y="1301"/>
                    </a:cubicBezTo>
                    <a:lnTo>
                      <a:pt x="1869" y="1301"/>
                    </a:lnTo>
                    <a:cubicBezTo>
                      <a:pt x="1868" y="1301"/>
                      <a:pt x="1866" y="1301"/>
                      <a:pt x="1865" y="1301"/>
                    </a:cubicBezTo>
                    <a:cubicBezTo>
                      <a:pt x="1751" y="1301"/>
                      <a:pt x="1634" y="1312"/>
                      <a:pt x="1513" y="1349"/>
                    </a:cubicBezTo>
                    <a:cubicBezTo>
                      <a:pt x="1414" y="1380"/>
                      <a:pt x="1311" y="1433"/>
                      <a:pt x="1236" y="1515"/>
                    </a:cubicBezTo>
                    <a:cubicBezTo>
                      <a:pt x="1157" y="1596"/>
                      <a:pt x="1109" y="1702"/>
                      <a:pt x="1091" y="1808"/>
                    </a:cubicBezTo>
                    <a:cubicBezTo>
                      <a:pt x="1052" y="2018"/>
                      <a:pt x="1134" y="2238"/>
                      <a:pt x="1283" y="2370"/>
                    </a:cubicBezTo>
                    <a:cubicBezTo>
                      <a:pt x="1419" y="2491"/>
                      <a:pt x="1594" y="2551"/>
                      <a:pt x="1762" y="2551"/>
                    </a:cubicBezTo>
                    <a:cubicBezTo>
                      <a:pt x="1777" y="2551"/>
                      <a:pt x="1791" y="2550"/>
                      <a:pt x="1806" y="2549"/>
                    </a:cubicBezTo>
                    <a:cubicBezTo>
                      <a:pt x="1631" y="2510"/>
                      <a:pt x="1471" y="2417"/>
                      <a:pt x="1370" y="2288"/>
                    </a:cubicBezTo>
                    <a:cubicBezTo>
                      <a:pt x="1322" y="2222"/>
                      <a:pt x="1286" y="2150"/>
                      <a:pt x="1272" y="2074"/>
                    </a:cubicBezTo>
                    <a:cubicBezTo>
                      <a:pt x="1258" y="1998"/>
                      <a:pt x="1263" y="1919"/>
                      <a:pt x="1282" y="1849"/>
                    </a:cubicBezTo>
                    <a:cubicBezTo>
                      <a:pt x="1322" y="1706"/>
                      <a:pt x="1435" y="1615"/>
                      <a:pt x="1580" y="1581"/>
                    </a:cubicBezTo>
                    <a:cubicBezTo>
                      <a:pt x="1649" y="1565"/>
                      <a:pt x="1723" y="1558"/>
                      <a:pt x="1801" y="1558"/>
                    </a:cubicBezTo>
                    <a:cubicBezTo>
                      <a:pt x="1888" y="1558"/>
                      <a:pt x="1980" y="1566"/>
                      <a:pt x="2072" y="1576"/>
                    </a:cubicBezTo>
                    <a:lnTo>
                      <a:pt x="2281" y="1598"/>
                    </a:lnTo>
                    <a:lnTo>
                      <a:pt x="2281" y="1598"/>
                    </a:lnTo>
                    <a:lnTo>
                      <a:pt x="2209" y="1397"/>
                    </a:lnTo>
                    <a:cubicBezTo>
                      <a:pt x="2124" y="1163"/>
                      <a:pt x="1979" y="964"/>
                      <a:pt x="1822" y="792"/>
                    </a:cubicBezTo>
                    <a:cubicBezTo>
                      <a:pt x="1745" y="704"/>
                      <a:pt x="1662" y="626"/>
                      <a:pt x="1578" y="548"/>
                    </a:cubicBezTo>
                    <a:cubicBezTo>
                      <a:pt x="1493" y="472"/>
                      <a:pt x="1410" y="396"/>
                      <a:pt x="1322" y="322"/>
                    </a:cubicBezTo>
                    <a:cubicBezTo>
                      <a:pt x="1233" y="248"/>
                      <a:pt x="1137" y="175"/>
                      <a:pt x="1029" y="117"/>
                    </a:cubicBezTo>
                    <a:cubicBezTo>
                      <a:pt x="921" y="60"/>
                      <a:pt x="801" y="23"/>
                      <a:pt x="683" y="8"/>
                    </a:cubicBezTo>
                    <a:cubicBezTo>
                      <a:pt x="638" y="3"/>
                      <a:pt x="593" y="1"/>
                      <a:pt x="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55"/>
              <p:cNvSpPr/>
              <p:nvPr/>
            </p:nvSpPr>
            <p:spPr>
              <a:xfrm>
                <a:off x="4966650" y="3376425"/>
                <a:ext cx="459050" cy="194300"/>
              </a:xfrm>
              <a:custGeom>
                <a:avLst/>
                <a:gdLst/>
                <a:ahLst/>
                <a:cxnLst/>
                <a:rect l="l" t="t" r="r" b="b"/>
                <a:pathLst>
                  <a:path w="18362" h="7772" extrusionOk="0">
                    <a:moveTo>
                      <a:pt x="9800" y="0"/>
                    </a:moveTo>
                    <a:cubicBezTo>
                      <a:pt x="7787" y="0"/>
                      <a:pt x="5792" y="612"/>
                      <a:pt x="4169" y="1696"/>
                    </a:cubicBezTo>
                    <a:cubicBezTo>
                      <a:pt x="1131" y="3726"/>
                      <a:pt x="226" y="6860"/>
                      <a:pt x="0" y="7772"/>
                    </a:cubicBezTo>
                    <a:cubicBezTo>
                      <a:pt x="6120" y="7116"/>
                      <a:pt x="12241" y="6460"/>
                      <a:pt x="18362" y="5806"/>
                    </a:cubicBezTo>
                    <a:cubicBezTo>
                      <a:pt x="17978" y="4886"/>
                      <a:pt x="16918" y="2707"/>
                      <a:pt x="14535" y="1278"/>
                    </a:cubicBezTo>
                    <a:cubicBezTo>
                      <a:pt x="13070" y="401"/>
                      <a:pt x="11429" y="0"/>
                      <a:pt x="9800" y="0"/>
                    </a:cubicBezTo>
                    <a:close/>
                  </a:path>
                </a:pathLst>
              </a:custGeom>
              <a:solidFill>
                <a:srgbClr val="6341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55"/>
              <p:cNvSpPr/>
              <p:nvPr/>
            </p:nvSpPr>
            <p:spPr>
              <a:xfrm>
                <a:off x="5108000" y="3379300"/>
                <a:ext cx="1721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885" h="3144" extrusionOk="0">
                    <a:moveTo>
                      <a:pt x="6863" y="1"/>
                    </a:moveTo>
                    <a:lnTo>
                      <a:pt x="6863" y="1"/>
                    </a:lnTo>
                    <a:cubicBezTo>
                      <a:pt x="4699" y="81"/>
                      <a:pt x="2534" y="161"/>
                      <a:pt x="369" y="240"/>
                    </a:cubicBezTo>
                    <a:cubicBezTo>
                      <a:pt x="281" y="372"/>
                      <a:pt x="0" y="825"/>
                      <a:pt x="70" y="1431"/>
                    </a:cubicBezTo>
                    <a:cubicBezTo>
                      <a:pt x="149" y="2099"/>
                      <a:pt x="598" y="2487"/>
                      <a:pt x="757" y="2621"/>
                    </a:cubicBezTo>
                    <a:cubicBezTo>
                      <a:pt x="875" y="2722"/>
                      <a:pt x="1363" y="3144"/>
                      <a:pt x="2070" y="3144"/>
                    </a:cubicBezTo>
                    <a:cubicBezTo>
                      <a:pt x="2146" y="3144"/>
                      <a:pt x="2225" y="3139"/>
                      <a:pt x="2306" y="3128"/>
                    </a:cubicBezTo>
                    <a:cubicBezTo>
                      <a:pt x="3106" y="3021"/>
                      <a:pt x="3542" y="2428"/>
                      <a:pt x="3617" y="2322"/>
                    </a:cubicBezTo>
                    <a:cubicBezTo>
                      <a:pt x="3696" y="2449"/>
                      <a:pt x="3959" y="2825"/>
                      <a:pt x="4451" y="2979"/>
                    </a:cubicBezTo>
                    <a:cubicBezTo>
                      <a:pt x="4451" y="2979"/>
                      <a:pt x="4611" y="3028"/>
                      <a:pt x="4856" y="3028"/>
                    </a:cubicBezTo>
                    <a:cubicBezTo>
                      <a:pt x="5048" y="3028"/>
                      <a:pt x="5293" y="2998"/>
                      <a:pt x="5553" y="2889"/>
                    </a:cubicBezTo>
                    <a:cubicBezTo>
                      <a:pt x="6373" y="2545"/>
                      <a:pt x="6885" y="1393"/>
                      <a:pt x="6863" y="1"/>
                    </a:cubicBezTo>
                    <a:close/>
                  </a:path>
                </a:pathLst>
              </a:custGeom>
              <a:solidFill>
                <a:srgbClr val="523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55"/>
              <p:cNvSpPr/>
              <p:nvPr/>
            </p:nvSpPr>
            <p:spPr>
              <a:xfrm>
                <a:off x="5107450" y="3370425"/>
                <a:ext cx="17215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3143" extrusionOk="0">
                    <a:moveTo>
                      <a:pt x="6863" y="0"/>
                    </a:moveTo>
                    <a:cubicBezTo>
                      <a:pt x="4698" y="78"/>
                      <a:pt x="2535" y="158"/>
                      <a:pt x="370" y="238"/>
                    </a:cubicBezTo>
                    <a:cubicBezTo>
                      <a:pt x="281" y="370"/>
                      <a:pt x="1" y="823"/>
                      <a:pt x="72" y="1429"/>
                    </a:cubicBezTo>
                    <a:cubicBezTo>
                      <a:pt x="149" y="2097"/>
                      <a:pt x="600" y="2485"/>
                      <a:pt x="757" y="2620"/>
                    </a:cubicBezTo>
                    <a:cubicBezTo>
                      <a:pt x="875" y="2722"/>
                      <a:pt x="1363" y="3143"/>
                      <a:pt x="2070" y="3143"/>
                    </a:cubicBezTo>
                    <a:cubicBezTo>
                      <a:pt x="2146" y="3143"/>
                      <a:pt x="2225" y="3138"/>
                      <a:pt x="2306" y="3127"/>
                    </a:cubicBezTo>
                    <a:cubicBezTo>
                      <a:pt x="3107" y="3021"/>
                      <a:pt x="3543" y="2427"/>
                      <a:pt x="3618" y="2322"/>
                    </a:cubicBezTo>
                    <a:cubicBezTo>
                      <a:pt x="3696" y="2448"/>
                      <a:pt x="3959" y="2824"/>
                      <a:pt x="4451" y="2978"/>
                    </a:cubicBezTo>
                    <a:cubicBezTo>
                      <a:pt x="4451" y="2978"/>
                      <a:pt x="4611" y="3027"/>
                      <a:pt x="4856" y="3027"/>
                    </a:cubicBezTo>
                    <a:cubicBezTo>
                      <a:pt x="5049" y="3027"/>
                      <a:pt x="5293" y="2997"/>
                      <a:pt x="5553" y="2889"/>
                    </a:cubicBezTo>
                    <a:cubicBezTo>
                      <a:pt x="6373" y="2544"/>
                      <a:pt x="6885" y="1392"/>
                      <a:pt x="6863" y="0"/>
                    </a:cubicBezTo>
                    <a:close/>
                  </a:path>
                </a:pathLst>
              </a:custGeom>
              <a:solidFill>
                <a:srgbClr val="EAD7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55"/>
              <p:cNvSpPr/>
              <p:nvPr/>
            </p:nvSpPr>
            <p:spPr>
              <a:xfrm>
                <a:off x="5141600" y="3354000"/>
                <a:ext cx="10727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4291" h="2770" extrusionOk="0">
                    <a:moveTo>
                      <a:pt x="2145" y="1"/>
                    </a:moveTo>
                    <a:cubicBezTo>
                      <a:pt x="961" y="1"/>
                      <a:pt x="0" y="620"/>
                      <a:pt x="0" y="1386"/>
                    </a:cubicBezTo>
                    <a:cubicBezTo>
                      <a:pt x="0" y="2150"/>
                      <a:pt x="961" y="2770"/>
                      <a:pt x="2145" y="2770"/>
                    </a:cubicBezTo>
                    <a:cubicBezTo>
                      <a:pt x="3330" y="2770"/>
                      <a:pt x="4290" y="2150"/>
                      <a:pt x="4290" y="1386"/>
                    </a:cubicBezTo>
                    <a:cubicBezTo>
                      <a:pt x="4290" y="620"/>
                      <a:pt x="3330" y="1"/>
                      <a:pt x="2145" y="1"/>
                    </a:cubicBezTo>
                    <a:close/>
                  </a:path>
                </a:pathLst>
              </a:custGeom>
              <a:solidFill>
                <a:srgbClr val="9668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55"/>
              <p:cNvSpPr/>
              <p:nvPr/>
            </p:nvSpPr>
            <p:spPr>
              <a:xfrm>
                <a:off x="5229650" y="3410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523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55"/>
              <p:cNvSpPr/>
              <p:nvPr/>
            </p:nvSpPr>
            <p:spPr>
              <a:xfrm>
                <a:off x="5051650" y="3484125"/>
                <a:ext cx="19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65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440" y="342"/>
                      <a:pt x="305" y="748"/>
                      <a:pt x="199" y="1212"/>
                    </a:cubicBezTo>
                    <a:cubicBezTo>
                      <a:pt x="75" y="1754"/>
                      <a:pt x="21" y="2244"/>
                      <a:pt x="1" y="2656"/>
                    </a:cubicBezTo>
                    <a:lnTo>
                      <a:pt x="795" y="2528"/>
                    </a:lnTo>
                    <a:cubicBezTo>
                      <a:pt x="710" y="2169"/>
                      <a:pt x="636" y="1750"/>
                      <a:pt x="595" y="1280"/>
                    </a:cubicBezTo>
                    <a:cubicBezTo>
                      <a:pt x="554" y="802"/>
                      <a:pt x="555" y="372"/>
                      <a:pt x="577" y="0"/>
                    </a:cubicBezTo>
                    <a:close/>
                  </a:path>
                </a:pathLst>
              </a:custGeom>
              <a:solidFill>
                <a:srgbClr val="523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55"/>
              <p:cNvSpPr/>
              <p:nvPr/>
            </p:nvSpPr>
            <p:spPr>
              <a:xfrm>
                <a:off x="5316375" y="3469600"/>
                <a:ext cx="1985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656" extrusionOk="0">
                    <a:moveTo>
                      <a:pt x="219" y="0"/>
                    </a:moveTo>
                    <a:lnTo>
                      <a:pt x="219" y="0"/>
                    </a:lnTo>
                    <a:cubicBezTo>
                      <a:pt x="239" y="372"/>
                      <a:pt x="242" y="803"/>
                      <a:pt x="199" y="1280"/>
                    </a:cubicBezTo>
                    <a:cubicBezTo>
                      <a:pt x="158" y="1750"/>
                      <a:pt x="84" y="2169"/>
                      <a:pt x="1" y="2527"/>
                    </a:cubicBezTo>
                    <a:lnTo>
                      <a:pt x="794" y="2656"/>
                    </a:lnTo>
                    <a:cubicBezTo>
                      <a:pt x="773" y="2244"/>
                      <a:pt x="719" y="1754"/>
                      <a:pt x="595" y="1212"/>
                    </a:cubicBezTo>
                    <a:cubicBezTo>
                      <a:pt x="489" y="747"/>
                      <a:pt x="354" y="342"/>
                      <a:pt x="219" y="0"/>
                    </a:cubicBezTo>
                    <a:close/>
                  </a:path>
                </a:pathLst>
              </a:custGeom>
              <a:solidFill>
                <a:srgbClr val="523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55"/>
              <p:cNvSpPr/>
              <p:nvPr/>
            </p:nvSpPr>
            <p:spPr>
              <a:xfrm>
                <a:off x="4972225" y="3475200"/>
                <a:ext cx="452375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18095" h="3307" extrusionOk="0">
                    <a:moveTo>
                      <a:pt x="17938" y="0"/>
                    </a:moveTo>
                    <a:cubicBezTo>
                      <a:pt x="14135" y="1419"/>
                      <a:pt x="11776" y="1818"/>
                      <a:pt x="10259" y="1818"/>
                    </a:cubicBezTo>
                    <a:cubicBezTo>
                      <a:pt x="9919" y="1818"/>
                      <a:pt x="9622" y="1798"/>
                      <a:pt x="9360" y="1765"/>
                    </a:cubicBezTo>
                    <a:cubicBezTo>
                      <a:pt x="9168" y="1740"/>
                      <a:pt x="8524" y="1648"/>
                      <a:pt x="7617" y="1585"/>
                    </a:cubicBezTo>
                    <a:cubicBezTo>
                      <a:pt x="6957" y="1539"/>
                      <a:pt x="6333" y="1520"/>
                      <a:pt x="5748" y="1520"/>
                    </a:cubicBezTo>
                    <a:cubicBezTo>
                      <a:pt x="4944" y="1520"/>
                      <a:pt x="4215" y="1556"/>
                      <a:pt x="3573" y="1608"/>
                    </a:cubicBezTo>
                    <a:cubicBezTo>
                      <a:pt x="2557" y="1692"/>
                      <a:pt x="1347" y="1849"/>
                      <a:pt x="1" y="2145"/>
                    </a:cubicBezTo>
                    <a:cubicBezTo>
                      <a:pt x="30" y="2532"/>
                      <a:pt x="60" y="2920"/>
                      <a:pt x="89" y="3306"/>
                    </a:cubicBezTo>
                    <a:lnTo>
                      <a:pt x="18094" y="3306"/>
                    </a:lnTo>
                    <a:cubicBezTo>
                      <a:pt x="18043" y="2204"/>
                      <a:pt x="17990" y="1102"/>
                      <a:pt x="179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55"/>
              <p:cNvSpPr/>
              <p:nvPr/>
            </p:nvSpPr>
            <p:spPr>
              <a:xfrm>
                <a:off x="5005600" y="2940550"/>
                <a:ext cx="35260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4104" h="7604" extrusionOk="0">
                    <a:moveTo>
                      <a:pt x="7183" y="0"/>
                    </a:moveTo>
                    <a:cubicBezTo>
                      <a:pt x="5687" y="0"/>
                      <a:pt x="3466" y="176"/>
                      <a:pt x="1927" y="1972"/>
                    </a:cubicBezTo>
                    <a:cubicBezTo>
                      <a:pt x="1" y="4222"/>
                      <a:pt x="674" y="7226"/>
                      <a:pt x="766" y="7603"/>
                    </a:cubicBezTo>
                    <a:cubicBezTo>
                      <a:pt x="1295" y="7484"/>
                      <a:pt x="1851" y="7314"/>
                      <a:pt x="2419" y="7067"/>
                    </a:cubicBezTo>
                    <a:cubicBezTo>
                      <a:pt x="5691" y="5652"/>
                      <a:pt x="7287" y="2690"/>
                      <a:pt x="7913" y="1303"/>
                    </a:cubicBezTo>
                    <a:cubicBezTo>
                      <a:pt x="8135" y="1985"/>
                      <a:pt x="9182" y="4963"/>
                      <a:pt x="12024" y="6083"/>
                    </a:cubicBezTo>
                    <a:cubicBezTo>
                      <a:pt x="12655" y="6331"/>
                      <a:pt x="13265" y="6445"/>
                      <a:pt x="13811" y="6484"/>
                    </a:cubicBezTo>
                    <a:cubicBezTo>
                      <a:pt x="13906" y="6193"/>
                      <a:pt x="14015" y="5761"/>
                      <a:pt x="14035" y="5233"/>
                    </a:cubicBezTo>
                    <a:cubicBezTo>
                      <a:pt x="14104" y="3346"/>
                      <a:pt x="12961" y="1998"/>
                      <a:pt x="12739" y="1749"/>
                    </a:cubicBezTo>
                    <a:cubicBezTo>
                      <a:pt x="11247" y="65"/>
                      <a:pt x="8989" y="28"/>
                      <a:pt x="7736" y="6"/>
                    </a:cubicBezTo>
                    <a:cubicBezTo>
                      <a:pt x="7566" y="3"/>
                      <a:pt x="7381" y="0"/>
                      <a:pt x="71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55"/>
              <p:cNvSpPr/>
              <p:nvPr/>
            </p:nvSpPr>
            <p:spPr>
              <a:xfrm>
                <a:off x="5398050" y="3012200"/>
                <a:ext cx="213300" cy="210275"/>
              </a:xfrm>
              <a:custGeom>
                <a:avLst/>
                <a:gdLst/>
                <a:ahLst/>
                <a:cxnLst/>
                <a:rect l="l" t="t" r="r" b="b"/>
                <a:pathLst>
                  <a:path w="8532" h="8411" extrusionOk="0">
                    <a:moveTo>
                      <a:pt x="6186" y="0"/>
                    </a:moveTo>
                    <a:cubicBezTo>
                      <a:pt x="6127" y="0"/>
                      <a:pt x="6072" y="49"/>
                      <a:pt x="6079" y="118"/>
                    </a:cubicBezTo>
                    <a:cubicBezTo>
                      <a:pt x="6151" y="847"/>
                      <a:pt x="6153" y="2115"/>
                      <a:pt x="5513" y="3459"/>
                    </a:cubicBezTo>
                    <a:cubicBezTo>
                      <a:pt x="4667" y="5232"/>
                      <a:pt x="3219" y="6057"/>
                      <a:pt x="2576" y="6413"/>
                    </a:cubicBezTo>
                    <a:cubicBezTo>
                      <a:pt x="1637" y="6930"/>
                      <a:pt x="756" y="7153"/>
                      <a:pt x="125" y="7256"/>
                    </a:cubicBezTo>
                    <a:cubicBezTo>
                      <a:pt x="28" y="7272"/>
                      <a:pt x="1" y="7399"/>
                      <a:pt x="82" y="7453"/>
                    </a:cubicBezTo>
                    <a:cubicBezTo>
                      <a:pt x="1080" y="8114"/>
                      <a:pt x="2178" y="8410"/>
                      <a:pt x="3230" y="8410"/>
                    </a:cubicBezTo>
                    <a:cubicBezTo>
                      <a:pt x="5080" y="8410"/>
                      <a:pt x="6790" y="7496"/>
                      <a:pt x="7571" y="6042"/>
                    </a:cubicBezTo>
                    <a:cubicBezTo>
                      <a:pt x="8531" y="4256"/>
                      <a:pt x="8062" y="1712"/>
                      <a:pt x="6260" y="30"/>
                    </a:cubicBezTo>
                    <a:cubicBezTo>
                      <a:pt x="6238" y="9"/>
                      <a:pt x="6212" y="0"/>
                      <a:pt x="6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55"/>
              <p:cNvSpPr/>
              <p:nvPr/>
            </p:nvSpPr>
            <p:spPr>
              <a:xfrm>
                <a:off x="5022725" y="3074750"/>
                <a:ext cx="340925" cy="134475"/>
              </a:xfrm>
              <a:custGeom>
                <a:avLst/>
                <a:gdLst/>
                <a:ahLst/>
                <a:cxnLst/>
                <a:rect l="l" t="t" r="r" b="b"/>
                <a:pathLst>
                  <a:path w="13637" h="5379" extrusionOk="0">
                    <a:moveTo>
                      <a:pt x="10917" y="0"/>
                    </a:moveTo>
                    <a:cubicBezTo>
                      <a:pt x="10402" y="0"/>
                      <a:pt x="9811" y="61"/>
                      <a:pt x="9133" y="121"/>
                    </a:cubicBezTo>
                    <a:cubicBezTo>
                      <a:pt x="2594" y="704"/>
                      <a:pt x="1317" y="141"/>
                      <a:pt x="616" y="1313"/>
                    </a:cubicBezTo>
                    <a:cubicBezTo>
                      <a:pt x="1" y="2343"/>
                      <a:pt x="278" y="3961"/>
                      <a:pt x="1151" y="4767"/>
                    </a:cubicBezTo>
                    <a:cubicBezTo>
                      <a:pt x="1658" y="5235"/>
                      <a:pt x="2310" y="5379"/>
                      <a:pt x="2936" y="5379"/>
                    </a:cubicBezTo>
                    <a:cubicBezTo>
                      <a:pt x="3633" y="5379"/>
                      <a:pt x="4298" y="5201"/>
                      <a:pt x="4696" y="5094"/>
                    </a:cubicBezTo>
                    <a:cubicBezTo>
                      <a:pt x="6345" y="4653"/>
                      <a:pt x="7354" y="3589"/>
                      <a:pt x="7764" y="3098"/>
                    </a:cubicBezTo>
                    <a:cubicBezTo>
                      <a:pt x="7961" y="3344"/>
                      <a:pt x="8811" y="4345"/>
                      <a:pt x="10235" y="4500"/>
                    </a:cubicBezTo>
                    <a:cubicBezTo>
                      <a:pt x="10299" y="4506"/>
                      <a:pt x="10480" y="4526"/>
                      <a:pt x="10725" y="4526"/>
                    </a:cubicBezTo>
                    <a:cubicBezTo>
                      <a:pt x="11403" y="4526"/>
                      <a:pt x="12573" y="4377"/>
                      <a:pt x="13125" y="3398"/>
                    </a:cubicBezTo>
                    <a:cubicBezTo>
                      <a:pt x="13637" y="2488"/>
                      <a:pt x="13391" y="1262"/>
                      <a:pt x="12737" y="598"/>
                    </a:cubicBezTo>
                    <a:cubicBezTo>
                      <a:pt x="12282" y="134"/>
                      <a:pt x="11685" y="0"/>
                      <a:pt x="10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55"/>
              <p:cNvSpPr/>
              <p:nvPr/>
            </p:nvSpPr>
            <p:spPr>
              <a:xfrm>
                <a:off x="5089900" y="3135825"/>
                <a:ext cx="83950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3358" h="1646" extrusionOk="0">
                    <a:moveTo>
                      <a:pt x="0" y="0"/>
                    </a:moveTo>
                    <a:cubicBezTo>
                      <a:pt x="30" y="204"/>
                      <a:pt x="80" y="402"/>
                      <a:pt x="152" y="599"/>
                    </a:cubicBezTo>
                    <a:cubicBezTo>
                      <a:pt x="226" y="792"/>
                      <a:pt x="330" y="986"/>
                      <a:pt x="482" y="1153"/>
                    </a:cubicBezTo>
                    <a:cubicBezTo>
                      <a:pt x="632" y="1322"/>
                      <a:pt x="848" y="1455"/>
                      <a:pt x="1063" y="1519"/>
                    </a:cubicBezTo>
                    <a:cubicBezTo>
                      <a:pt x="1171" y="1554"/>
                      <a:pt x="1271" y="1576"/>
                      <a:pt x="1376" y="1597"/>
                    </a:cubicBezTo>
                    <a:cubicBezTo>
                      <a:pt x="1481" y="1615"/>
                      <a:pt x="1586" y="1630"/>
                      <a:pt x="1694" y="1639"/>
                    </a:cubicBezTo>
                    <a:cubicBezTo>
                      <a:pt x="1755" y="1643"/>
                      <a:pt x="1817" y="1646"/>
                      <a:pt x="1879" y="1646"/>
                    </a:cubicBezTo>
                    <a:cubicBezTo>
                      <a:pt x="2036" y="1646"/>
                      <a:pt x="2194" y="1630"/>
                      <a:pt x="2353" y="1589"/>
                    </a:cubicBezTo>
                    <a:cubicBezTo>
                      <a:pt x="2462" y="1561"/>
                      <a:pt x="2572" y="1524"/>
                      <a:pt x="2674" y="1468"/>
                    </a:cubicBezTo>
                    <a:cubicBezTo>
                      <a:pt x="2775" y="1415"/>
                      <a:pt x="2873" y="1346"/>
                      <a:pt x="2957" y="1265"/>
                    </a:cubicBezTo>
                    <a:cubicBezTo>
                      <a:pt x="3125" y="1102"/>
                      <a:pt x="3233" y="894"/>
                      <a:pt x="3288" y="687"/>
                    </a:cubicBezTo>
                    <a:cubicBezTo>
                      <a:pt x="3341" y="480"/>
                      <a:pt x="3357" y="272"/>
                      <a:pt x="3333" y="67"/>
                    </a:cubicBezTo>
                    <a:lnTo>
                      <a:pt x="3333" y="67"/>
                    </a:lnTo>
                    <a:cubicBezTo>
                      <a:pt x="3260" y="257"/>
                      <a:pt x="3187" y="444"/>
                      <a:pt x="3087" y="606"/>
                    </a:cubicBezTo>
                    <a:cubicBezTo>
                      <a:pt x="2990" y="768"/>
                      <a:pt x="2874" y="904"/>
                      <a:pt x="2733" y="997"/>
                    </a:cubicBezTo>
                    <a:cubicBezTo>
                      <a:pt x="2510" y="1150"/>
                      <a:pt x="2232" y="1202"/>
                      <a:pt x="1941" y="1202"/>
                    </a:cubicBezTo>
                    <a:cubicBezTo>
                      <a:pt x="1871" y="1202"/>
                      <a:pt x="1800" y="1199"/>
                      <a:pt x="1729" y="1194"/>
                    </a:cubicBezTo>
                    <a:cubicBezTo>
                      <a:pt x="1637" y="1188"/>
                      <a:pt x="1545" y="1176"/>
                      <a:pt x="1452" y="1163"/>
                    </a:cubicBezTo>
                    <a:cubicBezTo>
                      <a:pt x="1359" y="1150"/>
                      <a:pt x="1264" y="1133"/>
                      <a:pt x="1179" y="1112"/>
                    </a:cubicBezTo>
                    <a:cubicBezTo>
                      <a:pt x="1007" y="1073"/>
                      <a:pt x="866" y="1006"/>
                      <a:pt x="724" y="899"/>
                    </a:cubicBezTo>
                    <a:cubicBezTo>
                      <a:pt x="444" y="683"/>
                      <a:pt x="236" y="333"/>
                      <a:pt x="0" y="0"/>
                    </a:cubicBezTo>
                    <a:close/>
                  </a:path>
                </a:pathLst>
              </a:custGeom>
              <a:solidFill>
                <a:srgbClr val="362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55"/>
              <p:cNvSpPr/>
              <p:nvPr/>
            </p:nvSpPr>
            <p:spPr>
              <a:xfrm>
                <a:off x="5118925" y="3169300"/>
                <a:ext cx="50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623" extrusionOk="0">
                    <a:moveTo>
                      <a:pt x="156" y="0"/>
                    </a:moveTo>
                    <a:cubicBezTo>
                      <a:pt x="110" y="46"/>
                      <a:pt x="83" y="94"/>
                      <a:pt x="60" y="144"/>
                    </a:cubicBezTo>
                    <a:cubicBezTo>
                      <a:pt x="39" y="192"/>
                      <a:pt x="23" y="244"/>
                      <a:pt x="14" y="295"/>
                    </a:cubicBezTo>
                    <a:cubicBezTo>
                      <a:pt x="4" y="347"/>
                      <a:pt x="1" y="400"/>
                      <a:pt x="5" y="455"/>
                    </a:cubicBezTo>
                    <a:cubicBezTo>
                      <a:pt x="10" y="509"/>
                      <a:pt x="20" y="564"/>
                      <a:pt x="47" y="622"/>
                    </a:cubicBezTo>
                    <a:cubicBezTo>
                      <a:pt x="93" y="576"/>
                      <a:pt x="120" y="528"/>
                      <a:pt x="143" y="479"/>
                    </a:cubicBezTo>
                    <a:cubicBezTo>
                      <a:pt x="165" y="431"/>
                      <a:pt x="180" y="379"/>
                      <a:pt x="189" y="327"/>
                    </a:cubicBezTo>
                    <a:cubicBezTo>
                      <a:pt x="199" y="276"/>
                      <a:pt x="202" y="222"/>
                      <a:pt x="198" y="168"/>
                    </a:cubicBezTo>
                    <a:cubicBezTo>
                      <a:pt x="194" y="113"/>
                      <a:pt x="183" y="59"/>
                      <a:pt x="156" y="0"/>
                    </a:cubicBezTo>
                    <a:close/>
                  </a:path>
                </a:pathLst>
              </a:custGeom>
              <a:solidFill>
                <a:srgbClr val="362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55"/>
              <p:cNvSpPr/>
              <p:nvPr/>
            </p:nvSpPr>
            <p:spPr>
              <a:xfrm>
                <a:off x="5141975" y="3170375"/>
                <a:ext cx="4600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606" extrusionOk="0">
                    <a:moveTo>
                      <a:pt x="91" y="1"/>
                    </a:moveTo>
                    <a:cubicBezTo>
                      <a:pt x="51" y="50"/>
                      <a:pt x="30" y="102"/>
                      <a:pt x="17" y="154"/>
                    </a:cubicBezTo>
                    <a:cubicBezTo>
                      <a:pt x="5" y="205"/>
                      <a:pt x="0" y="258"/>
                      <a:pt x="3" y="310"/>
                    </a:cubicBezTo>
                    <a:cubicBezTo>
                      <a:pt x="6" y="361"/>
                      <a:pt x="17" y="413"/>
                      <a:pt x="36" y="463"/>
                    </a:cubicBezTo>
                    <a:cubicBezTo>
                      <a:pt x="56" y="514"/>
                      <a:pt x="82" y="562"/>
                      <a:pt x="128" y="606"/>
                    </a:cubicBezTo>
                    <a:cubicBezTo>
                      <a:pt x="156" y="549"/>
                      <a:pt x="167" y="498"/>
                      <a:pt x="175" y="447"/>
                    </a:cubicBezTo>
                    <a:cubicBezTo>
                      <a:pt x="183" y="397"/>
                      <a:pt x="184" y="349"/>
                      <a:pt x="180" y="299"/>
                    </a:cubicBezTo>
                    <a:cubicBezTo>
                      <a:pt x="177" y="251"/>
                      <a:pt x="169" y="202"/>
                      <a:pt x="156" y="154"/>
                    </a:cubicBezTo>
                    <a:cubicBezTo>
                      <a:pt x="143" y="103"/>
                      <a:pt x="124" y="55"/>
                      <a:pt x="91" y="1"/>
                    </a:cubicBezTo>
                    <a:close/>
                  </a:path>
                </a:pathLst>
              </a:custGeom>
              <a:solidFill>
                <a:srgbClr val="362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55"/>
              <p:cNvSpPr/>
              <p:nvPr/>
            </p:nvSpPr>
            <p:spPr>
              <a:xfrm>
                <a:off x="5160350" y="3162725"/>
                <a:ext cx="87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9" extrusionOk="0">
                    <a:moveTo>
                      <a:pt x="1" y="0"/>
                    </a:moveTo>
                    <a:cubicBezTo>
                      <a:pt x="1" y="60"/>
                      <a:pt x="16" y="108"/>
                      <a:pt x="33" y="154"/>
                    </a:cubicBezTo>
                    <a:cubicBezTo>
                      <a:pt x="51" y="198"/>
                      <a:pt x="75" y="238"/>
                      <a:pt x="104" y="276"/>
                    </a:cubicBezTo>
                    <a:cubicBezTo>
                      <a:pt x="133" y="311"/>
                      <a:pt x="167" y="345"/>
                      <a:pt x="206" y="373"/>
                    </a:cubicBezTo>
                    <a:cubicBezTo>
                      <a:pt x="246" y="401"/>
                      <a:pt x="289" y="426"/>
                      <a:pt x="349" y="439"/>
                    </a:cubicBezTo>
                    <a:cubicBezTo>
                      <a:pt x="349" y="379"/>
                      <a:pt x="334" y="332"/>
                      <a:pt x="316" y="286"/>
                    </a:cubicBezTo>
                    <a:cubicBezTo>
                      <a:pt x="298" y="241"/>
                      <a:pt x="274" y="200"/>
                      <a:pt x="245" y="163"/>
                    </a:cubicBezTo>
                    <a:cubicBezTo>
                      <a:pt x="217" y="128"/>
                      <a:pt x="181" y="95"/>
                      <a:pt x="143" y="66"/>
                    </a:cubicBezTo>
                    <a:cubicBezTo>
                      <a:pt x="103" y="40"/>
                      <a:pt x="58" y="13"/>
                      <a:pt x="1" y="0"/>
                    </a:cubicBezTo>
                    <a:close/>
                  </a:path>
                </a:pathLst>
              </a:custGeom>
              <a:solidFill>
                <a:srgbClr val="362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55"/>
              <p:cNvSpPr/>
              <p:nvPr/>
            </p:nvSpPr>
            <p:spPr>
              <a:xfrm>
                <a:off x="5098825" y="3164700"/>
                <a:ext cx="865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601" extrusionOk="0">
                    <a:moveTo>
                      <a:pt x="342" y="1"/>
                    </a:moveTo>
                    <a:cubicBezTo>
                      <a:pt x="280" y="32"/>
                      <a:pt x="237" y="73"/>
                      <a:pt x="196" y="117"/>
                    </a:cubicBezTo>
                    <a:cubicBezTo>
                      <a:pt x="156" y="159"/>
                      <a:pt x="124" y="207"/>
                      <a:pt x="95" y="257"/>
                    </a:cubicBezTo>
                    <a:cubicBezTo>
                      <a:pt x="67" y="307"/>
                      <a:pt x="45" y="360"/>
                      <a:pt x="28" y="416"/>
                    </a:cubicBezTo>
                    <a:cubicBezTo>
                      <a:pt x="12" y="473"/>
                      <a:pt x="0" y="532"/>
                      <a:pt x="5" y="601"/>
                    </a:cubicBezTo>
                    <a:cubicBezTo>
                      <a:pt x="67" y="570"/>
                      <a:pt x="110" y="529"/>
                      <a:pt x="151" y="485"/>
                    </a:cubicBezTo>
                    <a:cubicBezTo>
                      <a:pt x="190" y="442"/>
                      <a:pt x="223" y="394"/>
                      <a:pt x="252" y="345"/>
                    </a:cubicBezTo>
                    <a:cubicBezTo>
                      <a:pt x="279" y="294"/>
                      <a:pt x="302" y="242"/>
                      <a:pt x="319" y="185"/>
                    </a:cubicBezTo>
                    <a:cubicBezTo>
                      <a:pt x="334" y="128"/>
                      <a:pt x="346" y="70"/>
                      <a:pt x="342" y="1"/>
                    </a:cubicBezTo>
                    <a:close/>
                  </a:path>
                </a:pathLst>
              </a:custGeom>
              <a:solidFill>
                <a:srgbClr val="362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55"/>
              <p:cNvSpPr/>
              <p:nvPr/>
            </p:nvSpPr>
            <p:spPr>
              <a:xfrm>
                <a:off x="5253700" y="3126300"/>
                <a:ext cx="7252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541" extrusionOk="0">
                    <a:moveTo>
                      <a:pt x="2785" y="0"/>
                    </a:moveTo>
                    <a:cubicBezTo>
                      <a:pt x="2712" y="347"/>
                      <a:pt x="2556" y="639"/>
                      <a:pt x="2333" y="832"/>
                    </a:cubicBezTo>
                    <a:cubicBezTo>
                      <a:pt x="2223" y="926"/>
                      <a:pt x="2097" y="1001"/>
                      <a:pt x="1965" y="1045"/>
                    </a:cubicBezTo>
                    <a:cubicBezTo>
                      <a:pt x="1898" y="1067"/>
                      <a:pt x="1832" y="1082"/>
                      <a:pt x="1764" y="1090"/>
                    </a:cubicBezTo>
                    <a:cubicBezTo>
                      <a:pt x="1728" y="1094"/>
                      <a:pt x="1692" y="1096"/>
                      <a:pt x="1655" y="1096"/>
                    </a:cubicBezTo>
                    <a:cubicBezTo>
                      <a:pt x="1623" y="1096"/>
                      <a:pt x="1591" y="1095"/>
                      <a:pt x="1557" y="1091"/>
                    </a:cubicBezTo>
                    <a:cubicBezTo>
                      <a:pt x="1262" y="1063"/>
                      <a:pt x="959" y="970"/>
                      <a:pt x="691" y="811"/>
                    </a:cubicBezTo>
                    <a:cubicBezTo>
                      <a:pt x="421" y="654"/>
                      <a:pt x="180" y="436"/>
                      <a:pt x="4" y="127"/>
                    </a:cubicBezTo>
                    <a:lnTo>
                      <a:pt x="4" y="127"/>
                    </a:lnTo>
                    <a:cubicBezTo>
                      <a:pt x="0" y="306"/>
                      <a:pt x="53" y="488"/>
                      <a:pt x="137" y="654"/>
                    </a:cubicBezTo>
                    <a:cubicBezTo>
                      <a:pt x="222" y="818"/>
                      <a:pt x="342" y="967"/>
                      <a:pt x="484" y="1093"/>
                    </a:cubicBezTo>
                    <a:cubicBezTo>
                      <a:pt x="768" y="1344"/>
                      <a:pt x="1133" y="1499"/>
                      <a:pt x="1520" y="1536"/>
                    </a:cubicBezTo>
                    <a:cubicBezTo>
                      <a:pt x="1556" y="1539"/>
                      <a:pt x="1593" y="1541"/>
                      <a:pt x="1631" y="1541"/>
                    </a:cubicBezTo>
                    <a:cubicBezTo>
                      <a:pt x="1696" y="1541"/>
                      <a:pt x="1762" y="1536"/>
                      <a:pt x="1827" y="1526"/>
                    </a:cubicBezTo>
                    <a:cubicBezTo>
                      <a:pt x="1929" y="1507"/>
                      <a:pt x="2029" y="1478"/>
                      <a:pt x="2122" y="1437"/>
                    </a:cubicBezTo>
                    <a:cubicBezTo>
                      <a:pt x="2309" y="1354"/>
                      <a:pt x="2471" y="1226"/>
                      <a:pt x="2593" y="1068"/>
                    </a:cubicBezTo>
                    <a:cubicBezTo>
                      <a:pt x="2838" y="753"/>
                      <a:pt x="2900" y="336"/>
                      <a:pt x="2785" y="0"/>
                    </a:cubicBezTo>
                    <a:close/>
                  </a:path>
                </a:pathLst>
              </a:custGeom>
              <a:solidFill>
                <a:srgbClr val="362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55"/>
              <p:cNvSpPr/>
              <p:nvPr/>
            </p:nvSpPr>
            <p:spPr>
              <a:xfrm>
                <a:off x="5312100" y="3153575"/>
                <a:ext cx="5500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57" extrusionOk="0">
                    <a:moveTo>
                      <a:pt x="20" y="0"/>
                    </a:moveTo>
                    <a:cubicBezTo>
                      <a:pt x="2" y="46"/>
                      <a:pt x="1" y="85"/>
                      <a:pt x="2" y="121"/>
                    </a:cubicBezTo>
                    <a:cubicBezTo>
                      <a:pt x="4" y="156"/>
                      <a:pt x="14" y="189"/>
                      <a:pt x="29" y="218"/>
                    </a:cubicBezTo>
                    <a:cubicBezTo>
                      <a:pt x="43" y="248"/>
                      <a:pt x="64" y="275"/>
                      <a:pt x="90" y="299"/>
                    </a:cubicBezTo>
                    <a:cubicBezTo>
                      <a:pt x="118" y="322"/>
                      <a:pt x="150" y="344"/>
                      <a:pt x="198" y="356"/>
                    </a:cubicBezTo>
                    <a:cubicBezTo>
                      <a:pt x="218" y="310"/>
                      <a:pt x="220" y="271"/>
                      <a:pt x="218" y="236"/>
                    </a:cubicBezTo>
                    <a:cubicBezTo>
                      <a:pt x="214" y="200"/>
                      <a:pt x="204" y="168"/>
                      <a:pt x="190" y="138"/>
                    </a:cubicBezTo>
                    <a:cubicBezTo>
                      <a:pt x="175" y="108"/>
                      <a:pt x="156" y="82"/>
                      <a:pt x="128" y="58"/>
                    </a:cubicBezTo>
                    <a:cubicBezTo>
                      <a:pt x="100" y="35"/>
                      <a:pt x="69" y="13"/>
                      <a:pt x="20" y="0"/>
                    </a:cubicBezTo>
                    <a:close/>
                  </a:path>
                </a:pathLst>
              </a:custGeom>
              <a:solidFill>
                <a:srgbClr val="362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55"/>
              <p:cNvSpPr/>
              <p:nvPr/>
            </p:nvSpPr>
            <p:spPr>
              <a:xfrm>
                <a:off x="5294800" y="3159200"/>
                <a:ext cx="46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92" extrusionOk="0">
                    <a:moveTo>
                      <a:pt x="77" y="0"/>
                    </a:moveTo>
                    <a:cubicBezTo>
                      <a:pt x="41" y="44"/>
                      <a:pt x="26" y="86"/>
                      <a:pt x="16" y="127"/>
                    </a:cubicBezTo>
                    <a:cubicBezTo>
                      <a:pt x="5" y="169"/>
                      <a:pt x="1" y="209"/>
                      <a:pt x="4" y="251"/>
                    </a:cubicBezTo>
                    <a:cubicBezTo>
                      <a:pt x="5" y="292"/>
                      <a:pt x="14" y="332"/>
                      <a:pt x="29" y="372"/>
                    </a:cubicBezTo>
                    <a:cubicBezTo>
                      <a:pt x="46" y="412"/>
                      <a:pt x="67" y="452"/>
                      <a:pt x="107" y="492"/>
                    </a:cubicBezTo>
                    <a:cubicBezTo>
                      <a:pt x="143" y="448"/>
                      <a:pt x="159" y="407"/>
                      <a:pt x="170" y="365"/>
                    </a:cubicBezTo>
                    <a:cubicBezTo>
                      <a:pt x="180" y="324"/>
                      <a:pt x="184" y="284"/>
                      <a:pt x="182" y="241"/>
                    </a:cubicBezTo>
                    <a:cubicBezTo>
                      <a:pt x="178" y="200"/>
                      <a:pt x="170" y="160"/>
                      <a:pt x="154" y="120"/>
                    </a:cubicBezTo>
                    <a:cubicBezTo>
                      <a:pt x="137" y="80"/>
                      <a:pt x="118" y="39"/>
                      <a:pt x="77" y="0"/>
                    </a:cubicBezTo>
                    <a:close/>
                  </a:path>
                </a:pathLst>
              </a:custGeom>
              <a:solidFill>
                <a:srgbClr val="362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55"/>
              <p:cNvSpPr/>
              <p:nvPr/>
            </p:nvSpPr>
            <p:spPr>
              <a:xfrm>
                <a:off x="5277525" y="3156975"/>
                <a:ext cx="49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67" extrusionOk="0">
                    <a:moveTo>
                      <a:pt x="151" y="1"/>
                    </a:moveTo>
                    <a:cubicBezTo>
                      <a:pt x="106" y="32"/>
                      <a:pt x="80" y="66"/>
                      <a:pt x="57" y="103"/>
                    </a:cubicBezTo>
                    <a:cubicBezTo>
                      <a:pt x="35" y="139"/>
                      <a:pt x="20" y="175"/>
                      <a:pt x="12" y="214"/>
                    </a:cubicBezTo>
                    <a:cubicBezTo>
                      <a:pt x="3" y="253"/>
                      <a:pt x="1" y="294"/>
                      <a:pt x="5" y="335"/>
                    </a:cubicBezTo>
                    <a:cubicBezTo>
                      <a:pt x="10" y="376"/>
                      <a:pt x="19" y="420"/>
                      <a:pt x="48" y="467"/>
                    </a:cubicBezTo>
                    <a:cubicBezTo>
                      <a:pt x="94" y="436"/>
                      <a:pt x="120" y="401"/>
                      <a:pt x="143" y="365"/>
                    </a:cubicBezTo>
                    <a:cubicBezTo>
                      <a:pt x="164" y="329"/>
                      <a:pt x="179" y="292"/>
                      <a:pt x="187" y="253"/>
                    </a:cubicBezTo>
                    <a:cubicBezTo>
                      <a:pt x="196" y="214"/>
                      <a:pt x="198" y="174"/>
                      <a:pt x="195" y="133"/>
                    </a:cubicBezTo>
                    <a:cubicBezTo>
                      <a:pt x="189" y="89"/>
                      <a:pt x="179" y="48"/>
                      <a:pt x="151" y="1"/>
                    </a:cubicBezTo>
                    <a:close/>
                  </a:path>
                </a:pathLst>
              </a:custGeom>
              <a:solidFill>
                <a:srgbClr val="362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55"/>
              <p:cNvSpPr/>
              <p:nvPr/>
            </p:nvSpPr>
            <p:spPr>
              <a:xfrm>
                <a:off x="5261100" y="3151850"/>
                <a:ext cx="7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99" extrusionOk="0">
                    <a:moveTo>
                      <a:pt x="284" y="1"/>
                    </a:moveTo>
                    <a:cubicBezTo>
                      <a:pt x="230" y="29"/>
                      <a:pt x="193" y="63"/>
                      <a:pt x="160" y="97"/>
                    </a:cubicBezTo>
                    <a:cubicBezTo>
                      <a:pt x="126" y="133"/>
                      <a:pt x="100" y="172"/>
                      <a:pt x="77" y="212"/>
                    </a:cubicBezTo>
                    <a:cubicBezTo>
                      <a:pt x="53" y="252"/>
                      <a:pt x="35" y="294"/>
                      <a:pt x="22" y="343"/>
                    </a:cubicBezTo>
                    <a:cubicBezTo>
                      <a:pt x="9" y="390"/>
                      <a:pt x="0" y="438"/>
                      <a:pt x="5" y="499"/>
                    </a:cubicBezTo>
                    <a:cubicBezTo>
                      <a:pt x="62" y="480"/>
                      <a:pt x="103" y="449"/>
                      <a:pt x="141" y="415"/>
                    </a:cubicBezTo>
                    <a:cubicBezTo>
                      <a:pt x="178" y="380"/>
                      <a:pt x="208" y="343"/>
                      <a:pt x="232" y="299"/>
                    </a:cubicBezTo>
                    <a:cubicBezTo>
                      <a:pt x="256" y="256"/>
                      <a:pt x="273" y="211"/>
                      <a:pt x="284" y="161"/>
                    </a:cubicBezTo>
                    <a:cubicBezTo>
                      <a:pt x="293" y="111"/>
                      <a:pt x="297" y="59"/>
                      <a:pt x="284" y="1"/>
                    </a:cubicBezTo>
                    <a:close/>
                  </a:path>
                </a:pathLst>
              </a:custGeom>
              <a:solidFill>
                <a:srgbClr val="362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55"/>
              <p:cNvSpPr/>
              <p:nvPr/>
            </p:nvSpPr>
            <p:spPr>
              <a:xfrm>
                <a:off x="4806975" y="3270250"/>
                <a:ext cx="225175" cy="152925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6117" extrusionOk="0">
                    <a:moveTo>
                      <a:pt x="7156" y="0"/>
                    </a:moveTo>
                    <a:cubicBezTo>
                      <a:pt x="6846" y="0"/>
                      <a:pt x="6535" y="81"/>
                      <a:pt x="6261" y="227"/>
                    </a:cubicBezTo>
                    <a:cubicBezTo>
                      <a:pt x="5939" y="395"/>
                      <a:pt x="5656" y="655"/>
                      <a:pt x="5472" y="977"/>
                    </a:cubicBezTo>
                    <a:lnTo>
                      <a:pt x="5472" y="977"/>
                    </a:lnTo>
                    <a:cubicBezTo>
                      <a:pt x="5455" y="947"/>
                      <a:pt x="5437" y="918"/>
                      <a:pt x="5417" y="889"/>
                    </a:cubicBezTo>
                    <a:cubicBezTo>
                      <a:pt x="5349" y="791"/>
                      <a:pt x="5265" y="705"/>
                      <a:pt x="5174" y="630"/>
                    </a:cubicBezTo>
                    <a:cubicBezTo>
                      <a:pt x="5082" y="555"/>
                      <a:pt x="4983" y="493"/>
                      <a:pt x="4876" y="441"/>
                    </a:cubicBezTo>
                    <a:cubicBezTo>
                      <a:pt x="4770" y="392"/>
                      <a:pt x="4657" y="354"/>
                      <a:pt x="4542" y="329"/>
                    </a:cubicBezTo>
                    <a:cubicBezTo>
                      <a:pt x="4436" y="308"/>
                      <a:pt x="4328" y="298"/>
                      <a:pt x="4220" y="298"/>
                    </a:cubicBezTo>
                    <a:cubicBezTo>
                      <a:pt x="4209" y="298"/>
                      <a:pt x="4198" y="298"/>
                      <a:pt x="4187" y="298"/>
                    </a:cubicBezTo>
                    <a:cubicBezTo>
                      <a:pt x="4067" y="306"/>
                      <a:pt x="3951" y="327"/>
                      <a:pt x="3837" y="359"/>
                    </a:cubicBezTo>
                    <a:cubicBezTo>
                      <a:pt x="3725" y="393"/>
                      <a:pt x="3617" y="439"/>
                      <a:pt x="3514" y="495"/>
                    </a:cubicBezTo>
                    <a:cubicBezTo>
                      <a:pt x="3410" y="550"/>
                      <a:pt x="3315" y="618"/>
                      <a:pt x="3226" y="693"/>
                    </a:cubicBezTo>
                    <a:cubicBezTo>
                      <a:pt x="3048" y="843"/>
                      <a:pt x="2898" y="1026"/>
                      <a:pt x="2785" y="1228"/>
                    </a:cubicBezTo>
                    <a:cubicBezTo>
                      <a:pt x="2729" y="1330"/>
                      <a:pt x="2682" y="1438"/>
                      <a:pt x="2644" y="1547"/>
                    </a:cubicBezTo>
                    <a:cubicBezTo>
                      <a:pt x="2607" y="1657"/>
                      <a:pt x="2581" y="1769"/>
                      <a:pt x="2561" y="1882"/>
                    </a:cubicBezTo>
                    <a:cubicBezTo>
                      <a:pt x="2501" y="2251"/>
                      <a:pt x="2532" y="2627"/>
                      <a:pt x="2629" y="2981"/>
                    </a:cubicBezTo>
                    <a:lnTo>
                      <a:pt x="2629" y="2981"/>
                    </a:lnTo>
                    <a:cubicBezTo>
                      <a:pt x="2424" y="2927"/>
                      <a:pt x="2214" y="2899"/>
                      <a:pt x="2003" y="2899"/>
                    </a:cubicBezTo>
                    <a:cubicBezTo>
                      <a:pt x="1981" y="2899"/>
                      <a:pt x="1959" y="2899"/>
                      <a:pt x="1937" y="2900"/>
                    </a:cubicBezTo>
                    <a:cubicBezTo>
                      <a:pt x="1929" y="2899"/>
                      <a:pt x="1921" y="2899"/>
                      <a:pt x="1914" y="2899"/>
                    </a:cubicBezTo>
                    <a:cubicBezTo>
                      <a:pt x="1842" y="2899"/>
                      <a:pt x="1770" y="2908"/>
                      <a:pt x="1699" y="2913"/>
                    </a:cubicBezTo>
                    <a:cubicBezTo>
                      <a:pt x="1621" y="2926"/>
                      <a:pt x="1541" y="2934"/>
                      <a:pt x="1464" y="2954"/>
                    </a:cubicBezTo>
                    <a:cubicBezTo>
                      <a:pt x="1307" y="2986"/>
                      <a:pt x="1155" y="3040"/>
                      <a:pt x="1008" y="3106"/>
                    </a:cubicBezTo>
                    <a:cubicBezTo>
                      <a:pt x="861" y="3170"/>
                      <a:pt x="726" y="3262"/>
                      <a:pt x="600" y="3361"/>
                    </a:cubicBezTo>
                    <a:cubicBezTo>
                      <a:pt x="475" y="3463"/>
                      <a:pt x="368" y="3585"/>
                      <a:pt x="273" y="3718"/>
                    </a:cubicBezTo>
                    <a:cubicBezTo>
                      <a:pt x="96" y="3992"/>
                      <a:pt x="3" y="4312"/>
                      <a:pt x="2" y="4633"/>
                    </a:cubicBezTo>
                    <a:cubicBezTo>
                      <a:pt x="1" y="4670"/>
                      <a:pt x="1" y="4711"/>
                      <a:pt x="4" y="4751"/>
                    </a:cubicBezTo>
                    <a:cubicBezTo>
                      <a:pt x="8" y="4791"/>
                      <a:pt x="9" y="4830"/>
                      <a:pt x="14" y="4870"/>
                    </a:cubicBezTo>
                    <a:cubicBezTo>
                      <a:pt x="29" y="4948"/>
                      <a:pt x="39" y="5028"/>
                      <a:pt x="64" y="5104"/>
                    </a:cubicBezTo>
                    <a:cubicBezTo>
                      <a:pt x="82" y="5181"/>
                      <a:pt x="115" y="5255"/>
                      <a:pt x="144" y="5329"/>
                    </a:cubicBezTo>
                    <a:cubicBezTo>
                      <a:pt x="161" y="5365"/>
                      <a:pt x="181" y="5399"/>
                      <a:pt x="199" y="5436"/>
                    </a:cubicBezTo>
                    <a:cubicBezTo>
                      <a:pt x="216" y="5471"/>
                      <a:pt x="238" y="5505"/>
                      <a:pt x="262" y="5537"/>
                    </a:cubicBezTo>
                    <a:cubicBezTo>
                      <a:pt x="438" y="5809"/>
                      <a:pt x="731" y="5995"/>
                      <a:pt x="1035" y="6064"/>
                    </a:cubicBezTo>
                    <a:cubicBezTo>
                      <a:pt x="1194" y="6103"/>
                      <a:pt x="1356" y="6116"/>
                      <a:pt x="1516" y="6116"/>
                    </a:cubicBezTo>
                    <a:cubicBezTo>
                      <a:pt x="1664" y="6116"/>
                      <a:pt x="1810" y="6105"/>
                      <a:pt x="1954" y="6090"/>
                    </a:cubicBezTo>
                    <a:cubicBezTo>
                      <a:pt x="2257" y="6058"/>
                      <a:pt x="2555" y="6005"/>
                      <a:pt x="2858" y="5988"/>
                    </a:cubicBezTo>
                    <a:cubicBezTo>
                      <a:pt x="2832" y="5987"/>
                      <a:pt x="2807" y="5987"/>
                      <a:pt x="2781" y="5987"/>
                    </a:cubicBezTo>
                    <a:cubicBezTo>
                      <a:pt x="2503" y="5987"/>
                      <a:pt x="2226" y="6014"/>
                      <a:pt x="1954" y="6035"/>
                    </a:cubicBezTo>
                    <a:cubicBezTo>
                      <a:pt x="1865" y="6040"/>
                      <a:pt x="1776" y="6043"/>
                      <a:pt x="1687" y="6043"/>
                    </a:cubicBezTo>
                    <a:cubicBezTo>
                      <a:pt x="1476" y="6043"/>
                      <a:pt x="1266" y="6024"/>
                      <a:pt x="1068" y="5964"/>
                    </a:cubicBezTo>
                    <a:cubicBezTo>
                      <a:pt x="930" y="5920"/>
                      <a:pt x="794" y="5862"/>
                      <a:pt x="681" y="5772"/>
                    </a:cubicBezTo>
                    <a:cubicBezTo>
                      <a:pt x="569" y="5688"/>
                      <a:pt x="467" y="5583"/>
                      <a:pt x="394" y="5460"/>
                    </a:cubicBezTo>
                    <a:cubicBezTo>
                      <a:pt x="375" y="5430"/>
                      <a:pt x="356" y="5399"/>
                      <a:pt x="342" y="5367"/>
                    </a:cubicBezTo>
                    <a:cubicBezTo>
                      <a:pt x="325" y="5335"/>
                      <a:pt x="311" y="5304"/>
                      <a:pt x="296" y="5271"/>
                    </a:cubicBezTo>
                    <a:cubicBezTo>
                      <a:pt x="273" y="5202"/>
                      <a:pt x="245" y="5135"/>
                      <a:pt x="233" y="5065"/>
                    </a:cubicBezTo>
                    <a:cubicBezTo>
                      <a:pt x="213" y="4996"/>
                      <a:pt x="207" y="4925"/>
                      <a:pt x="197" y="4854"/>
                    </a:cubicBezTo>
                    <a:cubicBezTo>
                      <a:pt x="194" y="4818"/>
                      <a:pt x="194" y="4783"/>
                      <a:pt x="192" y="4747"/>
                    </a:cubicBezTo>
                    <a:cubicBezTo>
                      <a:pt x="190" y="4711"/>
                      <a:pt x="190" y="4675"/>
                      <a:pt x="192" y="4639"/>
                    </a:cubicBezTo>
                    <a:cubicBezTo>
                      <a:pt x="203" y="4353"/>
                      <a:pt x="295" y="4071"/>
                      <a:pt x="452" y="3841"/>
                    </a:cubicBezTo>
                    <a:cubicBezTo>
                      <a:pt x="618" y="3617"/>
                      <a:pt x="851" y="3436"/>
                      <a:pt x="1110" y="3321"/>
                    </a:cubicBezTo>
                    <a:cubicBezTo>
                      <a:pt x="1374" y="3205"/>
                      <a:pt x="1662" y="3150"/>
                      <a:pt x="1951" y="3150"/>
                    </a:cubicBezTo>
                    <a:cubicBezTo>
                      <a:pt x="2236" y="3150"/>
                      <a:pt x="2522" y="3203"/>
                      <a:pt x="2787" y="3302"/>
                    </a:cubicBezTo>
                    <a:lnTo>
                      <a:pt x="3051" y="3401"/>
                    </a:lnTo>
                    <a:lnTo>
                      <a:pt x="2956" y="3136"/>
                    </a:lnTo>
                    <a:cubicBezTo>
                      <a:pt x="2814" y="2748"/>
                      <a:pt x="2761" y="2327"/>
                      <a:pt x="2827" y="1926"/>
                    </a:cubicBezTo>
                    <a:cubicBezTo>
                      <a:pt x="2862" y="1727"/>
                      <a:pt x="2925" y="1532"/>
                      <a:pt x="3020" y="1357"/>
                    </a:cubicBezTo>
                    <a:cubicBezTo>
                      <a:pt x="3116" y="1180"/>
                      <a:pt x="3244" y="1023"/>
                      <a:pt x="3395" y="892"/>
                    </a:cubicBezTo>
                    <a:cubicBezTo>
                      <a:pt x="3640" y="680"/>
                      <a:pt x="3952" y="550"/>
                      <a:pt x="4267" y="550"/>
                    </a:cubicBezTo>
                    <a:cubicBezTo>
                      <a:pt x="4342" y="550"/>
                      <a:pt x="4417" y="558"/>
                      <a:pt x="4491" y="573"/>
                    </a:cubicBezTo>
                    <a:cubicBezTo>
                      <a:pt x="4876" y="647"/>
                      <a:pt x="5237" y="914"/>
                      <a:pt x="5362" y="1281"/>
                    </a:cubicBezTo>
                    <a:lnTo>
                      <a:pt x="5467" y="1591"/>
                    </a:lnTo>
                    <a:lnTo>
                      <a:pt x="5578" y="1285"/>
                    </a:lnTo>
                    <a:cubicBezTo>
                      <a:pt x="5711" y="911"/>
                      <a:pt x="5999" y="594"/>
                      <a:pt x="6353" y="396"/>
                    </a:cubicBezTo>
                    <a:cubicBezTo>
                      <a:pt x="6618" y="247"/>
                      <a:pt x="6922" y="160"/>
                      <a:pt x="7228" y="160"/>
                    </a:cubicBezTo>
                    <a:cubicBezTo>
                      <a:pt x="7329" y="160"/>
                      <a:pt x="7430" y="169"/>
                      <a:pt x="7529" y="189"/>
                    </a:cubicBezTo>
                    <a:cubicBezTo>
                      <a:pt x="7928" y="268"/>
                      <a:pt x="8298" y="508"/>
                      <a:pt x="8556" y="836"/>
                    </a:cubicBezTo>
                    <a:cubicBezTo>
                      <a:pt x="8814" y="1164"/>
                      <a:pt x="8970" y="1582"/>
                      <a:pt x="8956" y="2011"/>
                    </a:cubicBezTo>
                    <a:cubicBezTo>
                      <a:pt x="9006" y="1586"/>
                      <a:pt x="8873" y="1144"/>
                      <a:pt x="8622" y="789"/>
                    </a:cubicBezTo>
                    <a:cubicBezTo>
                      <a:pt x="8373" y="435"/>
                      <a:pt x="8000" y="151"/>
                      <a:pt x="7561" y="48"/>
                    </a:cubicBezTo>
                    <a:cubicBezTo>
                      <a:pt x="7428" y="16"/>
                      <a:pt x="7292" y="0"/>
                      <a:pt x="7156" y="0"/>
                    </a:cubicBezTo>
                    <a:close/>
                  </a:path>
                </a:pathLst>
              </a:custGeom>
              <a:solidFill>
                <a:srgbClr val="523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55"/>
              <p:cNvSpPr/>
              <p:nvPr/>
            </p:nvSpPr>
            <p:spPr>
              <a:xfrm>
                <a:off x="5378675" y="3177375"/>
                <a:ext cx="20597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8239" h="4168" extrusionOk="0">
                    <a:moveTo>
                      <a:pt x="3567" y="1"/>
                    </a:moveTo>
                    <a:cubicBezTo>
                      <a:pt x="3274" y="1"/>
                      <a:pt x="2981" y="75"/>
                      <a:pt x="2721" y="212"/>
                    </a:cubicBezTo>
                    <a:cubicBezTo>
                      <a:pt x="2570" y="289"/>
                      <a:pt x="2433" y="398"/>
                      <a:pt x="2314" y="521"/>
                    </a:cubicBezTo>
                    <a:lnTo>
                      <a:pt x="2229" y="616"/>
                    </a:lnTo>
                    <a:cubicBezTo>
                      <a:pt x="2203" y="649"/>
                      <a:pt x="2181" y="681"/>
                      <a:pt x="2159" y="707"/>
                    </a:cubicBezTo>
                    <a:cubicBezTo>
                      <a:pt x="2113" y="762"/>
                      <a:pt x="2076" y="792"/>
                      <a:pt x="2027" y="799"/>
                    </a:cubicBezTo>
                    <a:cubicBezTo>
                      <a:pt x="2014" y="801"/>
                      <a:pt x="1999" y="802"/>
                      <a:pt x="1983" y="802"/>
                    </a:cubicBezTo>
                    <a:cubicBezTo>
                      <a:pt x="1938" y="802"/>
                      <a:pt x="1883" y="793"/>
                      <a:pt x="1824" y="782"/>
                    </a:cubicBezTo>
                    <a:cubicBezTo>
                      <a:pt x="1764" y="773"/>
                      <a:pt x="1701" y="767"/>
                      <a:pt x="1638" y="767"/>
                    </a:cubicBezTo>
                    <a:cubicBezTo>
                      <a:pt x="1613" y="767"/>
                      <a:pt x="1588" y="768"/>
                      <a:pt x="1563" y="770"/>
                    </a:cubicBezTo>
                    <a:cubicBezTo>
                      <a:pt x="1477" y="774"/>
                      <a:pt x="1391" y="792"/>
                      <a:pt x="1311" y="816"/>
                    </a:cubicBezTo>
                    <a:cubicBezTo>
                      <a:pt x="1229" y="840"/>
                      <a:pt x="1150" y="872"/>
                      <a:pt x="1075" y="911"/>
                    </a:cubicBezTo>
                    <a:cubicBezTo>
                      <a:pt x="926" y="988"/>
                      <a:pt x="792" y="1089"/>
                      <a:pt x="677" y="1206"/>
                    </a:cubicBezTo>
                    <a:cubicBezTo>
                      <a:pt x="561" y="1324"/>
                      <a:pt x="465" y="1457"/>
                      <a:pt x="381" y="1595"/>
                    </a:cubicBezTo>
                    <a:cubicBezTo>
                      <a:pt x="215" y="1873"/>
                      <a:pt x="106" y="2174"/>
                      <a:pt x="0" y="2474"/>
                    </a:cubicBezTo>
                    <a:cubicBezTo>
                      <a:pt x="94" y="2279"/>
                      <a:pt x="192" y="2085"/>
                      <a:pt x="300" y="1899"/>
                    </a:cubicBezTo>
                    <a:lnTo>
                      <a:pt x="300" y="1899"/>
                    </a:lnTo>
                    <a:cubicBezTo>
                      <a:pt x="257" y="2071"/>
                      <a:pt x="298" y="2267"/>
                      <a:pt x="476" y="2398"/>
                    </a:cubicBezTo>
                    <a:cubicBezTo>
                      <a:pt x="1350" y="3040"/>
                      <a:pt x="2674" y="2919"/>
                      <a:pt x="3700" y="3038"/>
                    </a:cubicBezTo>
                    <a:cubicBezTo>
                      <a:pt x="4993" y="3189"/>
                      <a:pt x="6276" y="3352"/>
                      <a:pt x="7426" y="4010"/>
                    </a:cubicBezTo>
                    <a:cubicBezTo>
                      <a:pt x="7490" y="4046"/>
                      <a:pt x="7561" y="4062"/>
                      <a:pt x="7632" y="4062"/>
                    </a:cubicBezTo>
                    <a:cubicBezTo>
                      <a:pt x="7825" y="4062"/>
                      <a:pt x="8020" y="3940"/>
                      <a:pt x="8085" y="3765"/>
                    </a:cubicBezTo>
                    <a:cubicBezTo>
                      <a:pt x="8101" y="3898"/>
                      <a:pt x="8103" y="4034"/>
                      <a:pt x="8090" y="4168"/>
                    </a:cubicBezTo>
                    <a:cubicBezTo>
                      <a:pt x="8239" y="3495"/>
                      <a:pt x="7969" y="2732"/>
                      <a:pt x="7402" y="2286"/>
                    </a:cubicBezTo>
                    <a:cubicBezTo>
                      <a:pt x="7121" y="2061"/>
                      <a:pt x="6771" y="1928"/>
                      <a:pt x="6412" y="1884"/>
                    </a:cubicBezTo>
                    <a:cubicBezTo>
                      <a:pt x="6333" y="1874"/>
                      <a:pt x="6253" y="1870"/>
                      <a:pt x="6173" y="1870"/>
                    </a:cubicBezTo>
                    <a:cubicBezTo>
                      <a:pt x="5940" y="1870"/>
                      <a:pt x="5705" y="1911"/>
                      <a:pt x="5485" y="1992"/>
                    </a:cubicBezTo>
                    <a:cubicBezTo>
                      <a:pt x="5418" y="1727"/>
                      <a:pt x="5343" y="1460"/>
                      <a:pt x="5233" y="1200"/>
                    </a:cubicBezTo>
                    <a:cubicBezTo>
                      <a:pt x="5104" y="897"/>
                      <a:pt x="4924" y="598"/>
                      <a:pt x="4656" y="377"/>
                    </a:cubicBezTo>
                    <a:cubicBezTo>
                      <a:pt x="4524" y="263"/>
                      <a:pt x="4369" y="180"/>
                      <a:pt x="4208" y="117"/>
                    </a:cubicBezTo>
                    <a:cubicBezTo>
                      <a:pt x="4048" y="53"/>
                      <a:pt x="3879" y="22"/>
                      <a:pt x="3708" y="7"/>
                    </a:cubicBezTo>
                    <a:cubicBezTo>
                      <a:pt x="3661" y="3"/>
                      <a:pt x="3614" y="1"/>
                      <a:pt x="35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55"/>
              <p:cNvSpPr/>
              <p:nvPr/>
            </p:nvSpPr>
            <p:spPr>
              <a:xfrm>
                <a:off x="5379500" y="3177025"/>
                <a:ext cx="205950" cy="104250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4170" extrusionOk="0">
                    <a:moveTo>
                      <a:pt x="3571" y="0"/>
                    </a:moveTo>
                    <a:cubicBezTo>
                      <a:pt x="3276" y="0"/>
                      <a:pt x="2981" y="73"/>
                      <a:pt x="2721" y="211"/>
                    </a:cubicBezTo>
                    <a:cubicBezTo>
                      <a:pt x="2569" y="287"/>
                      <a:pt x="2433" y="398"/>
                      <a:pt x="2314" y="520"/>
                    </a:cubicBezTo>
                    <a:lnTo>
                      <a:pt x="2229" y="616"/>
                    </a:lnTo>
                    <a:cubicBezTo>
                      <a:pt x="2204" y="648"/>
                      <a:pt x="2182" y="679"/>
                      <a:pt x="2159" y="706"/>
                    </a:cubicBezTo>
                    <a:cubicBezTo>
                      <a:pt x="2113" y="761"/>
                      <a:pt x="2075" y="790"/>
                      <a:pt x="2027" y="798"/>
                    </a:cubicBezTo>
                    <a:cubicBezTo>
                      <a:pt x="2013" y="800"/>
                      <a:pt x="1998" y="802"/>
                      <a:pt x="1981" y="802"/>
                    </a:cubicBezTo>
                    <a:cubicBezTo>
                      <a:pt x="1936" y="802"/>
                      <a:pt x="1881" y="793"/>
                      <a:pt x="1823" y="783"/>
                    </a:cubicBezTo>
                    <a:cubicBezTo>
                      <a:pt x="1761" y="773"/>
                      <a:pt x="1697" y="766"/>
                      <a:pt x="1633" y="766"/>
                    </a:cubicBezTo>
                    <a:cubicBezTo>
                      <a:pt x="1610" y="766"/>
                      <a:pt x="1586" y="767"/>
                      <a:pt x="1563" y="769"/>
                    </a:cubicBezTo>
                    <a:cubicBezTo>
                      <a:pt x="1477" y="773"/>
                      <a:pt x="1392" y="791"/>
                      <a:pt x="1311" y="815"/>
                    </a:cubicBezTo>
                    <a:cubicBezTo>
                      <a:pt x="1229" y="838"/>
                      <a:pt x="1150" y="871"/>
                      <a:pt x="1076" y="910"/>
                    </a:cubicBezTo>
                    <a:cubicBezTo>
                      <a:pt x="926" y="987"/>
                      <a:pt x="793" y="1088"/>
                      <a:pt x="677" y="1205"/>
                    </a:cubicBezTo>
                    <a:cubicBezTo>
                      <a:pt x="560" y="1323"/>
                      <a:pt x="465" y="1455"/>
                      <a:pt x="381" y="1594"/>
                    </a:cubicBezTo>
                    <a:cubicBezTo>
                      <a:pt x="216" y="1873"/>
                      <a:pt x="106" y="2174"/>
                      <a:pt x="0" y="2474"/>
                    </a:cubicBezTo>
                    <a:cubicBezTo>
                      <a:pt x="139" y="2188"/>
                      <a:pt x="278" y="1900"/>
                      <a:pt x="456" y="1646"/>
                    </a:cubicBezTo>
                    <a:cubicBezTo>
                      <a:pt x="634" y="1391"/>
                      <a:pt x="866" y="1175"/>
                      <a:pt x="1141" y="1054"/>
                    </a:cubicBezTo>
                    <a:cubicBezTo>
                      <a:pt x="1278" y="992"/>
                      <a:pt x="1425" y="956"/>
                      <a:pt x="1569" y="955"/>
                    </a:cubicBezTo>
                    <a:cubicBezTo>
                      <a:pt x="1580" y="954"/>
                      <a:pt x="1590" y="954"/>
                      <a:pt x="1600" y="954"/>
                    </a:cubicBezTo>
                    <a:cubicBezTo>
                      <a:pt x="1662" y="954"/>
                      <a:pt x="1722" y="963"/>
                      <a:pt x="1784" y="974"/>
                    </a:cubicBezTo>
                    <a:cubicBezTo>
                      <a:pt x="1844" y="986"/>
                      <a:pt x="1912" y="1005"/>
                      <a:pt x="1993" y="1005"/>
                    </a:cubicBezTo>
                    <a:cubicBezTo>
                      <a:pt x="2012" y="1005"/>
                      <a:pt x="2032" y="1004"/>
                      <a:pt x="2052" y="1002"/>
                    </a:cubicBezTo>
                    <a:cubicBezTo>
                      <a:pt x="2105" y="995"/>
                      <a:pt x="2161" y="973"/>
                      <a:pt x="2206" y="944"/>
                    </a:cubicBezTo>
                    <a:cubicBezTo>
                      <a:pt x="2252" y="916"/>
                      <a:pt x="2286" y="881"/>
                      <a:pt x="2316" y="848"/>
                    </a:cubicBezTo>
                    <a:cubicBezTo>
                      <a:pt x="2346" y="815"/>
                      <a:pt x="2372" y="784"/>
                      <a:pt x="2397" y="755"/>
                    </a:cubicBezTo>
                    <a:lnTo>
                      <a:pt x="2472" y="676"/>
                    </a:lnTo>
                    <a:cubicBezTo>
                      <a:pt x="2578" y="576"/>
                      <a:pt x="2695" y="484"/>
                      <a:pt x="2829" y="422"/>
                    </a:cubicBezTo>
                    <a:cubicBezTo>
                      <a:pt x="3049" y="313"/>
                      <a:pt x="3298" y="258"/>
                      <a:pt x="3545" y="258"/>
                    </a:cubicBezTo>
                    <a:cubicBezTo>
                      <a:pt x="3888" y="258"/>
                      <a:pt x="4227" y="364"/>
                      <a:pt x="4484" y="581"/>
                    </a:cubicBezTo>
                    <a:cubicBezTo>
                      <a:pt x="4708" y="765"/>
                      <a:pt x="4871" y="1023"/>
                      <a:pt x="4991" y="1301"/>
                    </a:cubicBezTo>
                    <a:cubicBezTo>
                      <a:pt x="5114" y="1583"/>
                      <a:pt x="5196" y="1884"/>
                      <a:pt x="5278" y="2190"/>
                    </a:cubicBezTo>
                    <a:lnTo>
                      <a:pt x="5318" y="2335"/>
                    </a:lnTo>
                    <a:lnTo>
                      <a:pt x="5450" y="2270"/>
                    </a:lnTo>
                    <a:cubicBezTo>
                      <a:pt x="5693" y="2149"/>
                      <a:pt x="5969" y="2093"/>
                      <a:pt x="6244" y="2093"/>
                    </a:cubicBezTo>
                    <a:cubicBezTo>
                      <a:pt x="6293" y="2093"/>
                      <a:pt x="6341" y="2094"/>
                      <a:pt x="6389" y="2098"/>
                    </a:cubicBezTo>
                    <a:cubicBezTo>
                      <a:pt x="6713" y="2122"/>
                      <a:pt x="7032" y="2232"/>
                      <a:pt x="7300" y="2419"/>
                    </a:cubicBezTo>
                    <a:cubicBezTo>
                      <a:pt x="7568" y="2607"/>
                      <a:pt x="7782" y="2875"/>
                      <a:pt x="7921" y="3179"/>
                    </a:cubicBezTo>
                    <a:cubicBezTo>
                      <a:pt x="8060" y="3483"/>
                      <a:pt x="8124" y="3826"/>
                      <a:pt x="8090" y="4169"/>
                    </a:cubicBezTo>
                    <a:cubicBezTo>
                      <a:pt x="8238" y="3494"/>
                      <a:pt x="7968" y="2731"/>
                      <a:pt x="7401" y="2286"/>
                    </a:cubicBezTo>
                    <a:cubicBezTo>
                      <a:pt x="7119" y="2060"/>
                      <a:pt x="6770" y="1927"/>
                      <a:pt x="6412" y="1884"/>
                    </a:cubicBezTo>
                    <a:cubicBezTo>
                      <a:pt x="6333" y="1875"/>
                      <a:pt x="6252" y="1870"/>
                      <a:pt x="6172" y="1870"/>
                    </a:cubicBezTo>
                    <a:cubicBezTo>
                      <a:pt x="5939" y="1870"/>
                      <a:pt x="5705" y="1911"/>
                      <a:pt x="5484" y="1992"/>
                    </a:cubicBezTo>
                    <a:lnTo>
                      <a:pt x="5484" y="1992"/>
                    </a:lnTo>
                    <a:cubicBezTo>
                      <a:pt x="5418" y="1727"/>
                      <a:pt x="5343" y="1460"/>
                      <a:pt x="5232" y="1199"/>
                    </a:cubicBezTo>
                    <a:cubicBezTo>
                      <a:pt x="5105" y="897"/>
                      <a:pt x="4925" y="597"/>
                      <a:pt x="4656" y="376"/>
                    </a:cubicBezTo>
                    <a:cubicBezTo>
                      <a:pt x="4524" y="262"/>
                      <a:pt x="4369" y="178"/>
                      <a:pt x="4209" y="117"/>
                    </a:cubicBezTo>
                    <a:cubicBezTo>
                      <a:pt x="4048" y="52"/>
                      <a:pt x="3877" y="21"/>
                      <a:pt x="3708" y="6"/>
                    </a:cubicBezTo>
                    <a:cubicBezTo>
                      <a:pt x="3663" y="2"/>
                      <a:pt x="3617" y="0"/>
                      <a:pt x="3571" y="0"/>
                    </a:cubicBezTo>
                    <a:close/>
                  </a:path>
                </a:pathLst>
              </a:custGeom>
              <a:solidFill>
                <a:srgbClr val="523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55"/>
              <p:cNvSpPr/>
              <p:nvPr/>
            </p:nvSpPr>
            <p:spPr>
              <a:xfrm>
                <a:off x="4907850" y="3349475"/>
                <a:ext cx="6660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2555" extrusionOk="0">
                    <a:moveTo>
                      <a:pt x="1238" y="0"/>
                    </a:moveTo>
                    <a:cubicBezTo>
                      <a:pt x="1186" y="0"/>
                      <a:pt x="1134" y="31"/>
                      <a:pt x="1114" y="89"/>
                    </a:cubicBezTo>
                    <a:lnTo>
                      <a:pt x="883" y="724"/>
                    </a:lnTo>
                    <a:cubicBezTo>
                      <a:pt x="867" y="766"/>
                      <a:pt x="834" y="796"/>
                      <a:pt x="791" y="807"/>
                    </a:cubicBezTo>
                    <a:lnTo>
                      <a:pt x="137" y="977"/>
                    </a:lnTo>
                    <a:cubicBezTo>
                      <a:pt x="29" y="1004"/>
                      <a:pt x="1" y="1143"/>
                      <a:pt x="88" y="1211"/>
                    </a:cubicBezTo>
                    <a:lnTo>
                      <a:pt x="620" y="1626"/>
                    </a:lnTo>
                    <a:cubicBezTo>
                      <a:pt x="656" y="1654"/>
                      <a:pt x="674" y="1696"/>
                      <a:pt x="672" y="1740"/>
                    </a:cubicBezTo>
                    <a:lnTo>
                      <a:pt x="632" y="2414"/>
                    </a:lnTo>
                    <a:cubicBezTo>
                      <a:pt x="627" y="2495"/>
                      <a:pt x="693" y="2555"/>
                      <a:pt x="765" y="2555"/>
                    </a:cubicBezTo>
                    <a:cubicBezTo>
                      <a:pt x="789" y="2555"/>
                      <a:pt x="815" y="2548"/>
                      <a:pt x="838" y="2532"/>
                    </a:cubicBezTo>
                    <a:lnTo>
                      <a:pt x="1397" y="2153"/>
                    </a:lnTo>
                    <a:cubicBezTo>
                      <a:pt x="1420" y="2139"/>
                      <a:pt x="1446" y="2131"/>
                      <a:pt x="1472" y="2131"/>
                    </a:cubicBezTo>
                    <a:cubicBezTo>
                      <a:pt x="1489" y="2131"/>
                      <a:pt x="1506" y="2134"/>
                      <a:pt x="1521" y="2141"/>
                    </a:cubicBezTo>
                    <a:lnTo>
                      <a:pt x="2149" y="2387"/>
                    </a:lnTo>
                    <a:cubicBezTo>
                      <a:pt x="2166" y="2394"/>
                      <a:pt x="2182" y="2397"/>
                      <a:pt x="2198" y="2397"/>
                    </a:cubicBezTo>
                    <a:cubicBezTo>
                      <a:pt x="2282" y="2397"/>
                      <a:pt x="2351" y="2315"/>
                      <a:pt x="2326" y="2227"/>
                    </a:cubicBezTo>
                    <a:lnTo>
                      <a:pt x="2140" y="1578"/>
                    </a:lnTo>
                    <a:cubicBezTo>
                      <a:pt x="2126" y="1535"/>
                      <a:pt x="2136" y="1490"/>
                      <a:pt x="2164" y="1455"/>
                    </a:cubicBezTo>
                    <a:lnTo>
                      <a:pt x="2593" y="933"/>
                    </a:lnTo>
                    <a:cubicBezTo>
                      <a:pt x="2663" y="847"/>
                      <a:pt x="2606" y="720"/>
                      <a:pt x="2496" y="715"/>
                    </a:cubicBezTo>
                    <a:lnTo>
                      <a:pt x="1820" y="692"/>
                    </a:lnTo>
                    <a:cubicBezTo>
                      <a:pt x="1775" y="691"/>
                      <a:pt x="1735" y="668"/>
                      <a:pt x="1712" y="631"/>
                    </a:cubicBezTo>
                    <a:lnTo>
                      <a:pt x="1349" y="61"/>
                    </a:lnTo>
                    <a:cubicBezTo>
                      <a:pt x="1323" y="20"/>
                      <a:pt x="1280" y="0"/>
                      <a:pt x="12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55"/>
              <p:cNvSpPr/>
              <p:nvPr/>
            </p:nvSpPr>
            <p:spPr>
              <a:xfrm>
                <a:off x="5372725" y="3245000"/>
                <a:ext cx="44550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811" extrusionOk="0">
                    <a:moveTo>
                      <a:pt x="1064" y="1"/>
                    </a:moveTo>
                    <a:cubicBezTo>
                      <a:pt x="1040" y="1"/>
                      <a:pt x="1016" y="10"/>
                      <a:pt x="998" y="31"/>
                    </a:cubicBezTo>
                    <a:lnTo>
                      <a:pt x="676" y="373"/>
                    </a:lnTo>
                    <a:cubicBezTo>
                      <a:pt x="659" y="392"/>
                      <a:pt x="634" y="402"/>
                      <a:pt x="609" y="402"/>
                    </a:cubicBezTo>
                    <a:cubicBezTo>
                      <a:pt x="604" y="402"/>
                      <a:pt x="600" y="402"/>
                      <a:pt x="595" y="401"/>
                    </a:cubicBezTo>
                    <a:lnTo>
                      <a:pt x="130" y="331"/>
                    </a:lnTo>
                    <a:cubicBezTo>
                      <a:pt x="125" y="331"/>
                      <a:pt x="120" y="330"/>
                      <a:pt x="116" y="330"/>
                    </a:cubicBezTo>
                    <a:cubicBezTo>
                      <a:pt x="48" y="330"/>
                      <a:pt x="1" y="405"/>
                      <a:pt x="36" y="468"/>
                    </a:cubicBezTo>
                    <a:lnTo>
                      <a:pt x="262" y="880"/>
                    </a:lnTo>
                    <a:cubicBezTo>
                      <a:pt x="277" y="906"/>
                      <a:pt x="278" y="938"/>
                      <a:pt x="263" y="966"/>
                    </a:cubicBezTo>
                    <a:lnTo>
                      <a:pt x="54" y="1386"/>
                    </a:lnTo>
                    <a:cubicBezTo>
                      <a:pt x="23" y="1449"/>
                      <a:pt x="71" y="1520"/>
                      <a:pt x="137" y="1520"/>
                    </a:cubicBezTo>
                    <a:cubicBezTo>
                      <a:pt x="143" y="1520"/>
                      <a:pt x="148" y="1519"/>
                      <a:pt x="154" y="1518"/>
                    </a:cubicBezTo>
                    <a:lnTo>
                      <a:pt x="617" y="1428"/>
                    </a:lnTo>
                    <a:cubicBezTo>
                      <a:pt x="622" y="1427"/>
                      <a:pt x="628" y="1427"/>
                      <a:pt x="634" y="1427"/>
                    </a:cubicBezTo>
                    <a:cubicBezTo>
                      <a:pt x="657" y="1427"/>
                      <a:pt x="681" y="1436"/>
                      <a:pt x="698" y="1454"/>
                    </a:cubicBezTo>
                    <a:lnTo>
                      <a:pt x="1032" y="1783"/>
                    </a:lnTo>
                    <a:cubicBezTo>
                      <a:pt x="1051" y="1802"/>
                      <a:pt x="1074" y="1810"/>
                      <a:pt x="1097" y="1810"/>
                    </a:cubicBezTo>
                    <a:cubicBezTo>
                      <a:pt x="1141" y="1810"/>
                      <a:pt x="1183" y="1779"/>
                      <a:pt x="1189" y="1729"/>
                    </a:cubicBezTo>
                    <a:lnTo>
                      <a:pt x="1247" y="1262"/>
                    </a:lnTo>
                    <a:cubicBezTo>
                      <a:pt x="1249" y="1232"/>
                      <a:pt x="1267" y="1207"/>
                      <a:pt x="1295" y="1192"/>
                    </a:cubicBezTo>
                    <a:lnTo>
                      <a:pt x="1713" y="975"/>
                    </a:lnTo>
                    <a:cubicBezTo>
                      <a:pt x="1782" y="940"/>
                      <a:pt x="1778" y="842"/>
                      <a:pt x="1709" y="809"/>
                    </a:cubicBezTo>
                    <a:lnTo>
                      <a:pt x="1284" y="610"/>
                    </a:lnTo>
                    <a:cubicBezTo>
                      <a:pt x="1256" y="596"/>
                      <a:pt x="1236" y="571"/>
                      <a:pt x="1232" y="541"/>
                    </a:cubicBezTo>
                    <a:lnTo>
                      <a:pt x="1155" y="78"/>
                    </a:lnTo>
                    <a:cubicBezTo>
                      <a:pt x="1146" y="30"/>
                      <a:pt x="1105" y="1"/>
                      <a:pt x="1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55"/>
              <p:cNvSpPr/>
              <p:nvPr/>
            </p:nvSpPr>
            <p:spPr>
              <a:xfrm>
                <a:off x="5547025" y="3330425"/>
                <a:ext cx="44550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811" extrusionOk="0">
                    <a:moveTo>
                      <a:pt x="1064" y="1"/>
                    </a:moveTo>
                    <a:cubicBezTo>
                      <a:pt x="1040" y="1"/>
                      <a:pt x="1016" y="10"/>
                      <a:pt x="998" y="30"/>
                    </a:cubicBezTo>
                    <a:lnTo>
                      <a:pt x="676" y="373"/>
                    </a:lnTo>
                    <a:cubicBezTo>
                      <a:pt x="659" y="393"/>
                      <a:pt x="634" y="403"/>
                      <a:pt x="609" y="403"/>
                    </a:cubicBezTo>
                    <a:cubicBezTo>
                      <a:pt x="604" y="403"/>
                      <a:pt x="599" y="403"/>
                      <a:pt x="595" y="402"/>
                    </a:cubicBezTo>
                    <a:lnTo>
                      <a:pt x="130" y="332"/>
                    </a:lnTo>
                    <a:cubicBezTo>
                      <a:pt x="125" y="331"/>
                      <a:pt x="120" y="331"/>
                      <a:pt x="115" y="331"/>
                    </a:cubicBezTo>
                    <a:cubicBezTo>
                      <a:pt x="47" y="331"/>
                      <a:pt x="0" y="405"/>
                      <a:pt x="36" y="467"/>
                    </a:cubicBezTo>
                    <a:lnTo>
                      <a:pt x="262" y="879"/>
                    </a:lnTo>
                    <a:cubicBezTo>
                      <a:pt x="277" y="907"/>
                      <a:pt x="277" y="938"/>
                      <a:pt x="263" y="965"/>
                    </a:cubicBezTo>
                    <a:lnTo>
                      <a:pt x="54" y="1385"/>
                    </a:lnTo>
                    <a:cubicBezTo>
                      <a:pt x="23" y="1449"/>
                      <a:pt x="69" y="1519"/>
                      <a:pt x="135" y="1519"/>
                    </a:cubicBezTo>
                    <a:cubicBezTo>
                      <a:pt x="141" y="1519"/>
                      <a:pt x="148" y="1519"/>
                      <a:pt x="154" y="1517"/>
                    </a:cubicBezTo>
                    <a:lnTo>
                      <a:pt x="617" y="1429"/>
                    </a:lnTo>
                    <a:cubicBezTo>
                      <a:pt x="623" y="1428"/>
                      <a:pt x="629" y="1427"/>
                      <a:pt x="635" y="1427"/>
                    </a:cubicBezTo>
                    <a:cubicBezTo>
                      <a:pt x="658" y="1427"/>
                      <a:pt x="681" y="1436"/>
                      <a:pt x="698" y="1453"/>
                    </a:cubicBezTo>
                    <a:lnTo>
                      <a:pt x="1032" y="1784"/>
                    </a:lnTo>
                    <a:cubicBezTo>
                      <a:pt x="1051" y="1802"/>
                      <a:pt x="1073" y="1810"/>
                      <a:pt x="1096" y="1810"/>
                    </a:cubicBezTo>
                    <a:cubicBezTo>
                      <a:pt x="1140" y="1810"/>
                      <a:pt x="1182" y="1779"/>
                      <a:pt x="1189" y="1729"/>
                    </a:cubicBezTo>
                    <a:lnTo>
                      <a:pt x="1247" y="1263"/>
                    </a:lnTo>
                    <a:cubicBezTo>
                      <a:pt x="1249" y="1233"/>
                      <a:pt x="1267" y="1206"/>
                      <a:pt x="1295" y="1193"/>
                    </a:cubicBezTo>
                    <a:lnTo>
                      <a:pt x="1713" y="976"/>
                    </a:lnTo>
                    <a:cubicBezTo>
                      <a:pt x="1781" y="940"/>
                      <a:pt x="1778" y="843"/>
                      <a:pt x="1709" y="809"/>
                    </a:cubicBezTo>
                    <a:lnTo>
                      <a:pt x="1283" y="610"/>
                    </a:lnTo>
                    <a:cubicBezTo>
                      <a:pt x="1256" y="597"/>
                      <a:pt x="1236" y="571"/>
                      <a:pt x="1232" y="541"/>
                    </a:cubicBezTo>
                    <a:lnTo>
                      <a:pt x="1155" y="77"/>
                    </a:lnTo>
                    <a:cubicBezTo>
                      <a:pt x="1147" y="30"/>
                      <a:pt x="1106" y="1"/>
                      <a:pt x="1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55"/>
              <p:cNvSpPr/>
              <p:nvPr/>
            </p:nvSpPr>
            <p:spPr>
              <a:xfrm>
                <a:off x="5353125" y="3345375"/>
                <a:ext cx="7040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2863" extrusionOk="0">
                    <a:moveTo>
                      <a:pt x="1685" y="1"/>
                    </a:moveTo>
                    <a:cubicBezTo>
                      <a:pt x="1646" y="1"/>
                      <a:pt x="1606" y="16"/>
                      <a:pt x="1575" y="51"/>
                    </a:cubicBezTo>
                    <a:lnTo>
                      <a:pt x="1068" y="592"/>
                    </a:lnTo>
                    <a:cubicBezTo>
                      <a:pt x="1040" y="622"/>
                      <a:pt x="999" y="639"/>
                      <a:pt x="959" y="639"/>
                    </a:cubicBezTo>
                    <a:cubicBezTo>
                      <a:pt x="952" y="639"/>
                      <a:pt x="945" y="638"/>
                      <a:pt x="938" y="637"/>
                    </a:cubicBezTo>
                    <a:lnTo>
                      <a:pt x="204" y="527"/>
                    </a:lnTo>
                    <a:cubicBezTo>
                      <a:pt x="196" y="526"/>
                      <a:pt x="188" y="525"/>
                      <a:pt x="180" y="525"/>
                    </a:cubicBezTo>
                    <a:cubicBezTo>
                      <a:pt x="73" y="525"/>
                      <a:pt x="0" y="643"/>
                      <a:pt x="55" y="742"/>
                    </a:cubicBezTo>
                    <a:lnTo>
                      <a:pt x="414" y="1392"/>
                    </a:lnTo>
                    <a:cubicBezTo>
                      <a:pt x="437" y="1434"/>
                      <a:pt x="438" y="1485"/>
                      <a:pt x="416" y="1528"/>
                    </a:cubicBezTo>
                    <a:lnTo>
                      <a:pt x="83" y="2192"/>
                    </a:lnTo>
                    <a:cubicBezTo>
                      <a:pt x="35" y="2292"/>
                      <a:pt x="109" y="2405"/>
                      <a:pt x="214" y="2405"/>
                    </a:cubicBezTo>
                    <a:cubicBezTo>
                      <a:pt x="223" y="2405"/>
                      <a:pt x="233" y="2404"/>
                      <a:pt x="243" y="2402"/>
                    </a:cubicBezTo>
                    <a:lnTo>
                      <a:pt x="972" y="2261"/>
                    </a:lnTo>
                    <a:cubicBezTo>
                      <a:pt x="981" y="2259"/>
                      <a:pt x="991" y="2258"/>
                      <a:pt x="1001" y="2258"/>
                    </a:cubicBezTo>
                    <a:cubicBezTo>
                      <a:pt x="1039" y="2258"/>
                      <a:pt x="1075" y="2273"/>
                      <a:pt x="1102" y="2300"/>
                    </a:cubicBezTo>
                    <a:lnTo>
                      <a:pt x="1631" y="2821"/>
                    </a:lnTo>
                    <a:cubicBezTo>
                      <a:pt x="1661" y="2850"/>
                      <a:pt x="1698" y="2863"/>
                      <a:pt x="1734" y="2863"/>
                    </a:cubicBezTo>
                    <a:cubicBezTo>
                      <a:pt x="1803" y="2863"/>
                      <a:pt x="1870" y="2814"/>
                      <a:pt x="1879" y="2735"/>
                    </a:cubicBezTo>
                    <a:lnTo>
                      <a:pt x="1971" y="1997"/>
                    </a:lnTo>
                    <a:cubicBezTo>
                      <a:pt x="1977" y="1950"/>
                      <a:pt x="2006" y="1906"/>
                      <a:pt x="2049" y="1886"/>
                    </a:cubicBezTo>
                    <a:lnTo>
                      <a:pt x="2709" y="1543"/>
                    </a:lnTo>
                    <a:cubicBezTo>
                      <a:pt x="2816" y="1486"/>
                      <a:pt x="2813" y="1331"/>
                      <a:pt x="2703" y="1280"/>
                    </a:cubicBezTo>
                    <a:lnTo>
                      <a:pt x="2031" y="964"/>
                    </a:lnTo>
                    <a:cubicBezTo>
                      <a:pt x="1987" y="942"/>
                      <a:pt x="1957" y="902"/>
                      <a:pt x="1948" y="855"/>
                    </a:cubicBezTo>
                    <a:lnTo>
                      <a:pt x="1827" y="122"/>
                    </a:lnTo>
                    <a:cubicBezTo>
                      <a:pt x="1814" y="46"/>
                      <a:pt x="1751" y="1"/>
                      <a:pt x="1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55"/>
              <p:cNvSpPr/>
              <p:nvPr/>
            </p:nvSpPr>
            <p:spPr>
              <a:xfrm>
                <a:off x="4868800" y="3187575"/>
                <a:ext cx="39975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490" extrusionOk="0">
                    <a:moveTo>
                      <a:pt x="377" y="1"/>
                    </a:moveTo>
                    <a:cubicBezTo>
                      <a:pt x="332" y="1"/>
                      <a:pt x="291" y="42"/>
                      <a:pt x="297" y="93"/>
                    </a:cubicBezTo>
                    <a:lnTo>
                      <a:pt x="362" y="491"/>
                    </a:lnTo>
                    <a:cubicBezTo>
                      <a:pt x="366" y="517"/>
                      <a:pt x="358" y="543"/>
                      <a:pt x="339" y="562"/>
                    </a:cubicBezTo>
                    <a:lnTo>
                      <a:pt x="48" y="839"/>
                    </a:lnTo>
                    <a:cubicBezTo>
                      <a:pt x="1" y="885"/>
                      <a:pt x="26" y="965"/>
                      <a:pt x="90" y="976"/>
                    </a:cubicBezTo>
                    <a:lnTo>
                      <a:pt x="489" y="1038"/>
                    </a:lnTo>
                    <a:cubicBezTo>
                      <a:pt x="514" y="1042"/>
                      <a:pt x="536" y="1060"/>
                      <a:pt x="547" y="1083"/>
                    </a:cubicBezTo>
                    <a:lnTo>
                      <a:pt x="722" y="1445"/>
                    </a:lnTo>
                    <a:cubicBezTo>
                      <a:pt x="736" y="1475"/>
                      <a:pt x="765" y="1490"/>
                      <a:pt x="793" y="1490"/>
                    </a:cubicBezTo>
                    <a:cubicBezTo>
                      <a:pt x="821" y="1490"/>
                      <a:pt x="849" y="1475"/>
                      <a:pt x="864" y="1446"/>
                    </a:cubicBezTo>
                    <a:lnTo>
                      <a:pt x="1046" y="1086"/>
                    </a:lnTo>
                    <a:cubicBezTo>
                      <a:pt x="1058" y="1063"/>
                      <a:pt x="1081" y="1046"/>
                      <a:pt x="1106" y="1043"/>
                    </a:cubicBezTo>
                    <a:lnTo>
                      <a:pt x="1505" y="988"/>
                    </a:lnTo>
                    <a:cubicBezTo>
                      <a:pt x="1571" y="980"/>
                      <a:pt x="1598" y="900"/>
                      <a:pt x="1551" y="854"/>
                    </a:cubicBezTo>
                    <a:lnTo>
                      <a:pt x="1265" y="570"/>
                    </a:lnTo>
                    <a:cubicBezTo>
                      <a:pt x="1248" y="551"/>
                      <a:pt x="1240" y="526"/>
                      <a:pt x="1244" y="500"/>
                    </a:cubicBezTo>
                    <a:lnTo>
                      <a:pt x="1316" y="104"/>
                    </a:lnTo>
                    <a:cubicBezTo>
                      <a:pt x="1325" y="52"/>
                      <a:pt x="1284" y="10"/>
                      <a:pt x="1237" y="10"/>
                    </a:cubicBezTo>
                    <a:cubicBezTo>
                      <a:pt x="1225" y="10"/>
                      <a:pt x="1213" y="13"/>
                      <a:pt x="1201" y="19"/>
                    </a:cubicBezTo>
                    <a:lnTo>
                      <a:pt x="842" y="202"/>
                    </a:lnTo>
                    <a:cubicBezTo>
                      <a:pt x="831" y="208"/>
                      <a:pt x="819" y="211"/>
                      <a:pt x="807" y="211"/>
                    </a:cubicBezTo>
                    <a:cubicBezTo>
                      <a:pt x="794" y="211"/>
                      <a:pt x="781" y="208"/>
                      <a:pt x="770" y="201"/>
                    </a:cubicBezTo>
                    <a:lnTo>
                      <a:pt x="415" y="11"/>
                    </a:lnTo>
                    <a:cubicBezTo>
                      <a:pt x="403" y="4"/>
                      <a:pt x="390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55"/>
              <p:cNvSpPr/>
              <p:nvPr/>
            </p:nvSpPr>
            <p:spPr>
              <a:xfrm>
                <a:off x="4660297" y="3469797"/>
                <a:ext cx="1170598" cy="473725"/>
              </a:xfrm>
              <a:custGeom>
                <a:avLst/>
                <a:gdLst/>
                <a:ahLst/>
                <a:cxnLst/>
                <a:rect l="l" t="t" r="r" b="b"/>
                <a:pathLst>
                  <a:path w="46642" h="18949" extrusionOk="0">
                    <a:moveTo>
                      <a:pt x="35306" y="0"/>
                    </a:moveTo>
                    <a:cubicBezTo>
                      <a:pt x="31708" y="0"/>
                      <a:pt x="29600" y="426"/>
                      <a:pt x="28325" y="989"/>
                    </a:cubicBezTo>
                    <a:cubicBezTo>
                      <a:pt x="27928" y="1163"/>
                      <a:pt x="26320" y="1922"/>
                      <a:pt x="24036" y="2239"/>
                    </a:cubicBezTo>
                    <a:cubicBezTo>
                      <a:pt x="23325" y="2338"/>
                      <a:pt x="22690" y="2375"/>
                      <a:pt x="22111" y="2375"/>
                    </a:cubicBezTo>
                    <a:cubicBezTo>
                      <a:pt x="20974" y="2375"/>
                      <a:pt x="20056" y="2234"/>
                      <a:pt x="19211" y="2150"/>
                    </a:cubicBezTo>
                    <a:cubicBezTo>
                      <a:pt x="18630" y="2092"/>
                      <a:pt x="18119" y="2065"/>
                      <a:pt x="17635" y="2065"/>
                    </a:cubicBezTo>
                    <a:cubicBezTo>
                      <a:pt x="14939" y="2065"/>
                      <a:pt x="13132" y="2903"/>
                      <a:pt x="5183" y="3938"/>
                    </a:cubicBezTo>
                    <a:cubicBezTo>
                      <a:pt x="3202" y="4196"/>
                      <a:pt x="1581" y="4369"/>
                      <a:pt x="536" y="4474"/>
                    </a:cubicBezTo>
                    <a:cubicBezTo>
                      <a:pt x="357" y="9298"/>
                      <a:pt x="178" y="14124"/>
                      <a:pt x="0" y="18949"/>
                    </a:cubicBezTo>
                    <a:cubicBezTo>
                      <a:pt x="15547" y="18412"/>
                      <a:pt x="31095" y="17877"/>
                      <a:pt x="46642" y="17340"/>
                    </a:cubicBezTo>
                    <a:lnTo>
                      <a:pt x="46642" y="899"/>
                    </a:lnTo>
                    <a:cubicBezTo>
                      <a:pt x="41768" y="255"/>
                      <a:pt x="38091" y="0"/>
                      <a:pt x="35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55"/>
              <p:cNvSpPr/>
              <p:nvPr/>
            </p:nvSpPr>
            <p:spPr>
              <a:xfrm>
                <a:off x="4951525" y="3511750"/>
                <a:ext cx="139450" cy="111350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4454" extrusionOk="0">
                    <a:moveTo>
                      <a:pt x="3517" y="1"/>
                    </a:moveTo>
                    <a:cubicBezTo>
                      <a:pt x="3489" y="1"/>
                      <a:pt x="3461" y="1"/>
                      <a:pt x="3434" y="1"/>
                    </a:cubicBezTo>
                    <a:cubicBezTo>
                      <a:pt x="2625" y="12"/>
                      <a:pt x="2019" y="19"/>
                      <a:pt x="1395" y="418"/>
                    </a:cubicBezTo>
                    <a:cubicBezTo>
                      <a:pt x="439" y="1027"/>
                      <a:pt x="0" y="2194"/>
                      <a:pt x="106" y="3122"/>
                    </a:cubicBezTo>
                    <a:cubicBezTo>
                      <a:pt x="158" y="3590"/>
                      <a:pt x="368" y="4162"/>
                      <a:pt x="558" y="4162"/>
                    </a:cubicBezTo>
                    <a:cubicBezTo>
                      <a:pt x="560" y="4162"/>
                      <a:pt x="561" y="4162"/>
                      <a:pt x="563" y="4161"/>
                    </a:cubicBezTo>
                    <a:cubicBezTo>
                      <a:pt x="804" y="4151"/>
                      <a:pt x="940" y="3226"/>
                      <a:pt x="959" y="3100"/>
                    </a:cubicBezTo>
                    <a:cubicBezTo>
                      <a:pt x="982" y="3234"/>
                      <a:pt x="1028" y="3430"/>
                      <a:pt x="1125" y="3651"/>
                    </a:cubicBezTo>
                    <a:cubicBezTo>
                      <a:pt x="1251" y="3937"/>
                      <a:pt x="1545" y="4454"/>
                      <a:pt x="1751" y="4454"/>
                    </a:cubicBezTo>
                    <a:cubicBezTo>
                      <a:pt x="1758" y="4454"/>
                      <a:pt x="1764" y="4453"/>
                      <a:pt x="1771" y="4452"/>
                    </a:cubicBezTo>
                    <a:cubicBezTo>
                      <a:pt x="1850" y="4438"/>
                      <a:pt x="2006" y="4323"/>
                      <a:pt x="2057" y="3406"/>
                    </a:cubicBezTo>
                    <a:lnTo>
                      <a:pt x="2057" y="3406"/>
                    </a:lnTo>
                    <a:cubicBezTo>
                      <a:pt x="2083" y="3621"/>
                      <a:pt x="2164" y="3867"/>
                      <a:pt x="2374" y="4047"/>
                    </a:cubicBezTo>
                    <a:cubicBezTo>
                      <a:pt x="2403" y="4071"/>
                      <a:pt x="2610" y="4245"/>
                      <a:pt x="2787" y="4245"/>
                    </a:cubicBezTo>
                    <a:cubicBezTo>
                      <a:pt x="2821" y="4245"/>
                      <a:pt x="2853" y="4238"/>
                      <a:pt x="2883" y="4223"/>
                    </a:cubicBezTo>
                    <a:cubicBezTo>
                      <a:pt x="3059" y="4136"/>
                      <a:pt x="3102" y="3778"/>
                      <a:pt x="3011" y="3284"/>
                    </a:cubicBezTo>
                    <a:lnTo>
                      <a:pt x="3011" y="3284"/>
                    </a:lnTo>
                    <a:cubicBezTo>
                      <a:pt x="3086" y="3511"/>
                      <a:pt x="3233" y="3789"/>
                      <a:pt x="3506" y="3891"/>
                    </a:cubicBezTo>
                    <a:cubicBezTo>
                      <a:pt x="3556" y="3908"/>
                      <a:pt x="3616" y="3931"/>
                      <a:pt x="3677" y="3931"/>
                    </a:cubicBezTo>
                    <a:cubicBezTo>
                      <a:pt x="3708" y="3931"/>
                      <a:pt x="3738" y="3925"/>
                      <a:pt x="3767" y="3911"/>
                    </a:cubicBezTo>
                    <a:cubicBezTo>
                      <a:pt x="4071" y="3764"/>
                      <a:pt x="3924" y="2845"/>
                      <a:pt x="3901" y="2705"/>
                    </a:cubicBezTo>
                    <a:cubicBezTo>
                      <a:pt x="3825" y="2232"/>
                      <a:pt x="3687" y="1968"/>
                      <a:pt x="3808" y="1582"/>
                    </a:cubicBezTo>
                    <a:cubicBezTo>
                      <a:pt x="3838" y="1489"/>
                      <a:pt x="3862" y="1409"/>
                      <a:pt x="3933" y="1333"/>
                    </a:cubicBezTo>
                    <a:cubicBezTo>
                      <a:pt x="4147" y="1093"/>
                      <a:pt x="4461" y="1203"/>
                      <a:pt x="4848" y="1082"/>
                    </a:cubicBezTo>
                    <a:cubicBezTo>
                      <a:pt x="5180" y="980"/>
                      <a:pt x="5578" y="703"/>
                      <a:pt x="5555" y="501"/>
                    </a:cubicBezTo>
                    <a:cubicBezTo>
                      <a:pt x="5519" y="174"/>
                      <a:pt x="4387" y="1"/>
                      <a:pt x="35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55"/>
              <p:cNvSpPr/>
              <p:nvPr/>
            </p:nvSpPr>
            <p:spPr>
              <a:xfrm>
                <a:off x="5301550" y="3493700"/>
                <a:ext cx="139450" cy="111350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4454" extrusionOk="0">
                    <a:moveTo>
                      <a:pt x="2063" y="1"/>
                    </a:moveTo>
                    <a:cubicBezTo>
                      <a:pt x="1193" y="1"/>
                      <a:pt x="60" y="175"/>
                      <a:pt x="23" y="501"/>
                    </a:cubicBezTo>
                    <a:cubicBezTo>
                      <a:pt x="0" y="705"/>
                      <a:pt x="400" y="982"/>
                      <a:pt x="730" y="1084"/>
                    </a:cubicBezTo>
                    <a:cubicBezTo>
                      <a:pt x="1118" y="1204"/>
                      <a:pt x="1433" y="1093"/>
                      <a:pt x="1646" y="1333"/>
                    </a:cubicBezTo>
                    <a:cubicBezTo>
                      <a:pt x="1716" y="1411"/>
                      <a:pt x="1740" y="1489"/>
                      <a:pt x="1771" y="1583"/>
                    </a:cubicBezTo>
                    <a:cubicBezTo>
                      <a:pt x="1893" y="1969"/>
                      <a:pt x="1754" y="2232"/>
                      <a:pt x="1677" y="2705"/>
                    </a:cubicBezTo>
                    <a:cubicBezTo>
                      <a:pt x="1654" y="2845"/>
                      <a:pt x="1508" y="3765"/>
                      <a:pt x="1812" y="3913"/>
                    </a:cubicBezTo>
                    <a:cubicBezTo>
                      <a:pt x="1841" y="3926"/>
                      <a:pt x="1871" y="3931"/>
                      <a:pt x="1901" y="3931"/>
                    </a:cubicBezTo>
                    <a:cubicBezTo>
                      <a:pt x="1962" y="3931"/>
                      <a:pt x="2022" y="3909"/>
                      <a:pt x="2072" y="3891"/>
                    </a:cubicBezTo>
                    <a:cubicBezTo>
                      <a:pt x="2347" y="3788"/>
                      <a:pt x="2494" y="3509"/>
                      <a:pt x="2569" y="3280"/>
                    </a:cubicBezTo>
                    <a:lnTo>
                      <a:pt x="2569" y="3280"/>
                    </a:lnTo>
                    <a:cubicBezTo>
                      <a:pt x="2477" y="3777"/>
                      <a:pt x="2519" y="4137"/>
                      <a:pt x="2696" y="4224"/>
                    </a:cubicBezTo>
                    <a:cubicBezTo>
                      <a:pt x="2726" y="4239"/>
                      <a:pt x="2758" y="4245"/>
                      <a:pt x="2792" y="4245"/>
                    </a:cubicBezTo>
                    <a:cubicBezTo>
                      <a:pt x="2968" y="4245"/>
                      <a:pt x="3177" y="4072"/>
                      <a:pt x="3206" y="4047"/>
                    </a:cubicBezTo>
                    <a:cubicBezTo>
                      <a:pt x="3415" y="3868"/>
                      <a:pt x="3496" y="3622"/>
                      <a:pt x="3521" y="3407"/>
                    </a:cubicBezTo>
                    <a:lnTo>
                      <a:pt x="3521" y="3407"/>
                    </a:lnTo>
                    <a:cubicBezTo>
                      <a:pt x="3573" y="4323"/>
                      <a:pt x="3729" y="4438"/>
                      <a:pt x="3808" y="4452"/>
                    </a:cubicBezTo>
                    <a:cubicBezTo>
                      <a:pt x="3815" y="4453"/>
                      <a:pt x="3822" y="4454"/>
                      <a:pt x="3829" y="4454"/>
                    </a:cubicBezTo>
                    <a:cubicBezTo>
                      <a:pt x="4035" y="4454"/>
                      <a:pt x="4329" y="3937"/>
                      <a:pt x="4453" y="3651"/>
                    </a:cubicBezTo>
                    <a:cubicBezTo>
                      <a:pt x="4551" y="3431"/>
                      <a:pt x="4596" y="3236"/>
                      <a:pt x="4619" y="3100"/>
                    </a:cubicBezTo>
                    <a:cubicBezTo>
                      <a:pt x="4639" y="3226"/>
                      <a:pt x="4774" y="4152"/>
                      <a:pt x="5015" y="4162"/>
                    </a:cubicBezTo>
                    <a:cubicBezTo>
                      <a:pt x="5017" y="4162"/>
                      <a:pt x="5018" y="4162"/>
                      <a:pt x="5020" y="4162"/>
                    </a:cubicBezTo>
                    <a:cubicBezTo>
                      <a:pt x="5211" y="4162"/>
                      <a:pt x="5421" y="3590"/>
                      <a:pt x="5473" y="3122"/>
                    </a:cubicBezTo>
                    <a:cubicBezTo>
                      <a:pt x="5578" y="2195"/>
                      <a:pt x="5140" y="1027"/>
                      <a:pt x="4183" y="418"/>
                    </a:cubicBezTo>
                    <a:cubicBezTo>
                      <a:pt x="3560" y="21"/>
                      <a:pt x="2954" y="12"/>
                      <a:pt x="2145" y="2"/>
                    </a:cubicBezTo>
                    <a:cubicBezTo>
                      <a:pt x="2118" y="1"/>
                      <a:pt x="2090" y="1"/>
                      <a:pt x="20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55"/>
              <p:cNvSpPr/>
              <p:nvPr/>
            </p:nvSpPr>
            <p:spPr>
              <a:xfrm>
                <a:off x="5302200" y="3483975"/>
                <a:ext cx="147650" cy="10517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4207" extrusionOk="0">
                    <a:moveTo>
                      <a:pt x="3187" y="1"/>
                    </a:moveTo>
                    <a:cubicBezTo>
                      <a:pt x="2826" y="1"/>
                      <a:pt x="2452" y="66"/>
                      <a:pt x="2019" y="143"/>
                    </a:cubicBezTo>
                    <a:cubicBezTo>
                      <a:pt x="1153" y="295"/>
                      <a:pt x="1" y="691"/>
                      <a:pt x="26" y="1027"/>
                    </a:cubicBezTo>
                    <a:cubicBezTo>
                      <a:pt x="42" y="1232"/>
                      <a:pt x="484" y="1429"/>
                      <a:pt x="829" y="1467"/>
                    </a:cubicBezTo>
                    <a:cubicBezTo>
                      <a:pt x="882" y="1473"/>
                      <a:pt x="933" y="1475"/>
                      <a:pt x="982" y="1475"/>
                    </a:cubicBezTo>
                    <a:cubicBezTo>
                      <a:pt x="1161" y="1475"/>
                      <a:pt x="1316" y="1444"/>
                      <a:pt x="1456" y="1444"/>
                    </a:cubicBezTo>
                    <a:cubicBezTo>
                      <a:pt x="1571" y="1444"/>
                      <a:pt x="1676" y="1465"/>
                      <a:pt x="1775" y="1542"/>
                    </a:cubicBezTo>
                    <a:cubicBezTo>
                      <a:pt x="1858" y="1606"/>
                      <a:pt x="1898" y="1678"/>
                      <a:pt x="1944" y="1764"/>
                    </a:cubicBezTo>
                    <a:cubicBezTo>
                      <a:pt x="2135" y="2121"/>
                      <a:pt x="2048" y="2407"/>
                      <a:pt x="2061" y="2885"/>
                    </a:cubicBezTo>
                    <a:cubicBezTo>
                      <a:pt x="2064" y="3025"/>
                      <a:pt x="2090" y="3957"/>
                      <a:pt x="2418" y="4046"/>
                    </a:cubicBezTo>
                    <a:cubicBezTo>
                      <a:pt x="2435" y="4050"/>
                      <a:pt x="2452" y="4053"/>
                      <a:pt x="2468" y="4053"/>
                    </a:cubicBezTo>
                    <a:cubicBezTo>
                      <a:pt x="2543" y="4053"/>
                      <a:pt x="2613" y="4010"/>
                      <a:pt x="2669" y="3977"/>
                    </a:cubicBezTo>
                    <a:cubicBezTo>
                      <a:pt x="2920" y="3826"/>
                      <a:pt x="3012" y="3525"/>
                      <a:pt x="3044" y="3287"/>
                    </a:cubicBezTo>
                    <a:lnTo>
                      <a:pt x="3044" y="3287"/>
                    </a:lnTo>
                    <a:cubicBezTo>
                      <a:pt x="3046" y="3790"/>
                      <a:pt x="3154" y="4136"/>
                      <a:pt x="3344" y="4188"/>
                    </a:cubicBezTo>
                    <a:cubicBezTo>
                      <a:pt x="3361" y="4193"/>
                      <a:pt x="3379" y="4195"/>
                      <a:pt x="3398" y="4195"/>
                    </a:cubicBezTo>
                    <a:cubicBezTo>
                      <a:pt x="3585" y="4195"/>
                      <a:pt x="3786" y="3953"/>
                      <a:pt x="3812" y="3919"/>
                    </a:cubicBezTo>
                    <a:cubicBezTo>
                      <a:pt x="3986" y="3704"/>
                      <a:pt x="4019" y="3445"/>
                      <a:pt x="4004" y="3228"/>
                    </a:cubicBezTo>
                    <a:lnTo>
                      <a:pt x="4004" y="3228"/>
                    </a:lnTo>
                    <a:cubicBezTo>
                      <a:pt x="4223" y="4114"/>
                      <a:pt x="4396" y="4206"/>
                      <a:pt x="4477" y="4206"/>
                    </a:cubicBezTo>
                    <a:cubicBezTo>
                      <a:pt x="4478" y="4206"/>
                      <a:pt x="4479" y="4206"/>
                      <a:pt x="4480" y="4206"/>
                    </a:cubicBezTo>
                    <a:cubicBezTo>
                      <a:pt x="4690" y="4205"/>
                      <a:pt x="4893" y="3614"/>
                      <a:pt x="4965" y="3300"/>
                    </a:cubicBezTo>
                    <a:cubicBezTo>
                      <a:pt x="5019" y="3064"/>
                      <a:pt x="5028" y="2864"/>
                      <a:pt x="5027" y="2728"/>
                    </a:cubicBezTo>
                    <a:lnTo>
                      <a:pt x="5027" y="2728"/>
                    </a:lnTo>
                    <a:cubicBezTo>
                      <a:pt x="5067" y="2846"/>
                      <a:pt x="5361" y="3699"/>
                      <a:pt x="5599" y="3699"/>
                    </a:cubicBezTo>
                    <a:cubicBezTo>
                      <a:pt x="5603" y="3699"/>
                      <a:pt x="5608" y="3699"/>
                      <a:pt x="5613" y="3698"/>
                    </a:cubicBezTo>
                    <a:cubicBezTo>
                      <a:pt x="5803" y="3669"/>
                      <a:pt x="5905" y="3063"/>
                      <a:pt x="5868" y="2591"/>
                    </a:cubicBezTo>
                    <a:cubicBezTo>
                      <a:pt x="5798" y="1661"/>
                      <a:pt x="5153" y="595"/>
                      <a:pt x="4099" y="172"/>
                    </a:cubicBezTo>
                    <a:cubicBezTo>
                      <a:pt x="3785" y="47"/>
                      <a:pt x="3491" y="1"/>
                      <a:pt x="3187" y="1"/>
                    </a:cubicBezTo>
                    <a:close/>
                  </a:path>
                </a:pathLst>
              </a:custGeom>
              <a:solidFill>
                <a:srgbClr val="9668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55"/>
              <p:cNvSpPr/>
              <p:nvPr/>
            </p:nvSpPr>
            <p:spPr>
              <a:xfrm>
                <a:off x="5423975" y="3524125"/>
                <a:ext cx="68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0" extrusionOk="0">
                    <a:moveTo>
                      <a:pt x="0" y="1"/>
                    </a:moveTo>
                    <a:cubicBezTo>
                      <a:pt x="0" y="144"/>
                      <a:pt x="12" y="281"/>
                      <a:pt x="24" y="419"/>
                    </a:cubicBezTo>
                    <a:cubicBezTo>
                      <a:pt x="38" y="555"/>
                      <a:pt x="53" y="692"/>
                      <a:pt x="71" y="826"/>
                    </a:cubicBezTo>
                    <a:cubicBezTo>
                      <a:pt x="89" y="962"/>
                      <a:pt x="110" y="1096"/>
                      <a:pt x="132" y="1231"/>
                    </a:cubicBezTo>
                    <a:cubicBezTo>
                      <a:pt x="153" y="1367"/>
                      <a:pt x="178" y="1502"/>
                      <a:pt x="216" y="1640"/>
                    </a:cubicBezTo>
                    <a:cubicBezTo>
                      <a:pt x="253" y="1502"/>
                      <a:pt x="266" y="1361"/>
                      <a:pt x="271" y="1221"/>
                    </a:cubicBezTo>
                    <a:cubicBezTo>
                      <a:pt x="273" y="1080"/>
                      <a:pt x="268" y="941"/>
                      <a:pt x="249" y="802"/>
                    </a:cubicBezTo>
                    <a:cubicBezTo>
                      <a:pt x="232" y="663"/>
                      <a:pt x="202" y="527"/>
                      <a:pt x="162" y="391"/>
                    </a:cubicBezTo>
                    <a:cubicBezTo>
                      <a:pt x="122" y="257"/>
                      <a:pt x="71" y="126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55"/>
              <p:cNvSpPr/>
              <p:nvPr/>
            </p:nvSpPr>
            <p:spPr>
              <a:xfrm>
                <a:off x="5400750" y="3524650"/>
                <a:ext cx="69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200" extrusionOk="0">
                    <a:moveTo>
                      <a:pt x="110" y="1"/>
                    </a:moveTo>
                    <a:cubicBezTo>
                      <a:pt x="105" y="189"/>
                      <a:pt x="107" y="372"/>
                      <a:pt x="106" y="556"/>
                    </a:cubicBezTo>
                    <a:cubicBezTo>
                      <a:pt x="105" y="737"/>
                      <a:pt x="99" y="920"/>
                      <a:pt x="90" y="1102"/>
                    </a:cubicBezTo>
                    <a:cubicBezTo>
                      <a:pt x="82" y="1283"/>
                      <a:pt x="70" y="1465"/>
                      <a:pt x="54" y="1647"/>
                    </a:cubicBezTo>
                    <a:cubicBezTo>
                      <a:pt x="35" y="1830"/>
                      <a:pt x="15" y="2011"/>
                      <a:pt x="1" y="2199"/>
                    </a:cubicBezTo>
                    <a:cubicBezTo>
                      <a:pt x="87" y="2032"/>
                      <a:pt x="146" y="1853"/>
                      <a:pt x="190" y="1669"/>
                    </a:cubicBezTo>
                    <a:cubicBezTo>
                      <a:pt x="233" y="1486"/>
                      <a:pt x="260" y="1299"/>
                      <a:pt x="269" y="1110"/>
                    </a:cubicBezTo>
                    <a:cubicBezTo>
                      <a:pt x="278" y="923"/>
                      <a:pt x="270" y="734"/>
                      <a:pt x="245" y="547"/>
                    </a:cubicBezTo>
                    <a:cubicBezTo>
                      <a:pt x="221" y="361"/>
                      <a:pt x="179" y="177"/>
                      <a:pt x="1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55"/>
              <p:cNvSpPr/>
              <p:nvPr/>
            </p:nvSpPr>
            <p:spPr>
              <a:xfrm>
                <a:off x="5374475" y="3528050"/>
                <a:ext cx="7775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140" extrusionOk="0">
                    <a:moveTo>
                      <a:pt x="199" y="0"/>
                    </a:moveTo>
                    <a:cubicBezTo>
                      <a:pt x="181" y="183"/>
                      <a:pt x="169" y="362"/>
                      <a:pt x="157" y="541"/>
                    </a:cubicBezTo>
                    <a:cubicBezTo>
                      <a:pt x="144" y="717"/>
                      <a:pt x="129" y="894"/>
                      <a:pt x="112" y="1071"/>
                    </a:cubicBezTo>
                    <a:cubicBezTo>
                      <a:pt x="95" y="1248"/>
                      <a:pt x="77" y="1424"/>
                      <a:pt x="56" y="1602"/>
                    </a:cubicBezTo>
                    <a:cubicBezTo>
                      <a:pt x="37" y="1778"/>
                      <a:pt x="14" y="1956"/>
                      <a:pt x="1" y="2139"/>
                    </a:cubicBezTo>
                    <a:cubicBezTo>
                      <a:pt x="87" y="1977"/>
                      <a:pt x="147" y="1804"/>
                      <a:pt x="196" y="1627"/>
                    </a:cubicBezTo>
                    <a:cubicBezTo>
                      <a:pt x="243" y="1451"/>
                      <a:pt x="276" y="1270"/>
                      <a:pt x="291" y="1088"/>
                    </a:cubicBezTo>
                    <a:cubicBezTo>
                      <a:pt x="308" y="906"/>
                      <a:pt x="310" y="722"/>
                      <a:pt x="297" y="541"/>
                    </a:cubicBezTo>
                    <a:cubicBezTo>
                      <a:pt x="284" y="358"/>
                      <a:pt x="255" y="176"/>
                      <a:pt x="1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55"/>
              <p:cNvSpPr/>
              <p:nvPr/>
            </p:nvSpPr>
            <p:spPr>
              <a:xfrm>
                <a:off x="4948900" y="3505475"/>
                <a:ext cx="139475" cy="111350"/>
              </a:xfrm>
              <a:custGeom>
                <a:avLst/>
                <a:gdLst/>
                <a:ahLst/>
                <a:cxnLst/>
                <a:rect l="l" t="t" r="r" b="b"/>
                <a:pathLst>
                  <a:path w="5579" h="4454" extrusionOk="0">
                    <a:moveTo>
                      <a:pt x="3516" y="1"/>
                    </a:moveTo>
                    <a:cubicBezTo>
                      <a:pt x="3488" y="1"/>
                      <a:pt x="3461" y="1"/>
                      <a:pt x="3433" y="1"/>
                    </a:cubicBezTo>
                    <a:cubicBezTo>
                      <a:pt x="2624" y="11"/>
                      <a:pt x="2020" y="18"/>
                      <a:pt x="1395" y="418"/>
                    </a:cubicBezTo>
                    <a:cubicBezTo>
                      <a:pt x="438" y="1027"/>
                      <a:pt x="1" y="2194"/>
                      <a:pt x="105" y="3121"/>
                    </a:cubicBezTo>
                    <a:cubicBezTo>
                      <a:pt x="159" y="3589"/>
                      <a:pt x="368" y="4161"/>
                      <a:pt x="559" y="4161"/>
                    </a:cubicBezTo>
                    <a:cubicBezTo>
                      <a:pt x="560" y="4161"/>
                      <a:pt x="562" y="4161"/>
                      <a:pt x="563" y="4161"/>
                    </a:cubicBezTo>
                    <a:cubicBezTo>
                      <a:pt x="804" y="4152"/>
                      <a:pt x="941" y="3226"/>
                      <a:pt x="959" y="3100"/>
                    </a:cubicBezTo>
                    <a:cubicBezTo>
                      <a:pt x="982" y="3235"/>
                      <a:pt x="1028" y="3430"/>
                      <a:pt x="1126" y="3650"/>
                    </a:cubicBezTo>
                    <a:cubicBezTo>
                      <a:pt x="1251" y="3937"/>
                      <a:pt x="1545" y="4453"/>
                      <a:pt x="1751" y="4453"/>
                    </a:cubicBezTo>
                    <a:cubicBezTo>
                      <a:pt x="1758" y="4453"/>
                      <a:pt x="1765" y="4453"/>
                      <a:pt x="1772" y="4451"/>
                    </a:cubicBezTo>
                    <a:cubicBezTo>
                      <a:pt x="1850" y="4438"/>
                      <a:pt x="2006" y="4322"/>
                      <a:pt x="2057" y="3406"/>
                    </a:cubicBezTo>
                    <a:lnTo>
                      <a:pt x="2057" y="3406"/>
                    </a:lnTo>
                    <a:cubicBezTo>
                      <a:pt x="2083" y="3621"/>
                      <a:pt x="2164" y="3868"/>
                      <a:pt x="2374" y="4046"/>
                    </a:cubicBezTo>
                    <a:cubicBezTo>
                      <a:pt x="2403" y="4070"/>
                      <a:pt x="2611" y="4244"/>
                      <a:pt x="2787" y="4244"/>
                    </a:cubicBezTo>
                    <a:cubicBezTo>
                      <a:pt x="2820" y="4244"/>
                      <a:pt x="2853" y="4238"/>
                      <a:pt x="2883" y="4223"/>
                    </a:cubicBezTo>
                    <a:cubicBezTo>
                      <a:pt x="3060" y="4137"/>
                      <a:pt x="3103" y="3777"/>
                      <a:pt x="3010" y="3280"/>
                    </a:cubicBezTo>
                    <a:lnTo>
                      <a:pt x="3010" y="3280"/>
                    </a:lnTo>
                    <a:cubicBezTo>
                      <a:pt x="3085" y="3508"/>
                      <a:pt x="3232" y="3788"/>
                      <a:pt x="3507" y="3890"/>
                    </a:cubicBezTo>
                    <a:cubicBezTo>
                      <a:pt x="3556" y="3909"/>
                      <a:pt x="3617" y="3931"/>
                      <a:pt x="3678" y="3931"/>
                    </a:cubicBezTo>
                    <a:cubicBezTo>
                      <a:pt x="3708" y="3931"/>
                      <a:pt x="3738" y="3926"/>
                      <a:pt x="3766" y="3912"/>
                    </a:cubicBezTo>
                    <a:cubicBezTo>
                      <a:pt x="4070" y="3764"/>
                      <a:pt x="3925" y="2845"/>
                      <a:pt x="3902" y="2705"/>
                    </a:cubicBezTo>
                    <a:cubicBezTo>
                      <a:pt x="3826" y="2232"/>
                      <a:pt x="3686" y="1968"/>
                      <a:pt x="3809" y="1582"/>
                    </a:cubicBezTo>
                    <a:cubicBezTo>
                      <a:pt x="3839" y="1488"/>
                      <a:pt x="3863" y="1410"/>
                      <a:pt x="3933" y="1332"/>
                    </a:cubicBezTo>
                    <a:cubicBezTo>
                      <a:pt x="4147" y="1092"/>
                      <a:pt x="4461" y="1204"/>
                      <a:pt x="4848" y="1083"/>
                    </a:cubicBezTo>
                    <a:cubicBezTo>
                      <a:pt x="5180" y="981"/>
                      <a:pt x="5578" y="705"/>
                      <a:pt x="5555" y="500"/>
                    </a:cubicBezTo>
                    <a:cubicBezTo>
                      <a:pt x="5520" y="174"/>
                      <a:pt x="4387" y="1"/>
                      <a:pt x="3516" y="1"/>
                    </a:cubicBezTo>
                    <a:close/>
                  </a:path>
                </a:pathLst>
              </a:custGeom>
              <a:solidFill>
                <a:srgbClr val="9668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55"/>
              <p:cNvSpPr/>
              <p:nvPr/>
            </p:nvSpPr>
            <p:spPr>
              <a:xfrm>
                <a:off x="4968875" y="3554750"/>
                <a:ext cx="520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650" extrusionOk="0">
                    <a:moveTo>
                      <a:pt x="106" y="0"/>
                    </a:moveTo>
                    <a:cubicBezTo>
                      <a:pt x="58" y="135"/>
                      <a:pt x="34" y="274"/>
                      <a:pt x="20" y="414"/>
                    </a:cubicBezTo>
                    <a:cubicBezTo>
                      <a:pt x="5" y="553"/>
                      <a:pt x="1" y="693"/>
                      <a:pt x="10" y="833"/>
                    </a:cubicBezTo>
                    <a:cubicBezTo>
                      <a:pt x="17" y="973"/>
                      <a:pt x="35" y="1111"/>
                      <a:pt x="66" y="1248"/>
                    </a:cubicBezTo>
                    <a:cubicBezTo>
                      <a:pt x="95" y="1386"/>
                      <a:pt x="135" y="1521"/>
                      <a:pt x="196" y="1650"/>
                    </a:cubicBezTo>
                    <a:cubicBezTo>
                      <a:pt x="207" y="1507"/>
                      <a:pt x="206" y="1370"/>
                      <a:pt x="204" y="1232"/>
                    </a:cubicBezTo>
                    <a:cubicBezTo>
                      <a:pt x="200" y="1096"/>
                      <a:pt x="195" y="960"/>
                      <a:pt x="188" y="823"/>
                    </a:cubicBezTo>
                    <a:cubicBezTo>
                      <a:pt x="181" y="687"/>
                      <a:pt x="171" y="551"/>
                      <a:pt x="159" y="415"/>
                    </a:cubicBezTo>
                    <a:cubicBezTo>
                      <a:pt x="148" y="277"/>
                      <a:pt x="133" y="141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55"/>
              <p:cNvSpPr/>
              <p:nvPr/>
            </p:nvSpPr>
            <p:spPr>
              <a:xfrm>
                <a:off x="4990650" y="3551450"/>
                <a:ext cx="13950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2141" extrusionOk="0">
                    <a:moveTo>
                      <a:pt x="42" y="1"/>
                    </a:moveTo>
                    <a:cubicBezTo>
                      <a:pt x="8" y="185"/>
                      <a:pt x="1" y="375"/>
                      <a:pt x="11" y="563"/>
                    </a:cubicBezTo>
                    <a:cubicBezTo>
                      <a:pt x="21" y="750"/>
                      <a:pt x="48" y="937"/>
                      <a:pt x="93" y="1121"/>
                    </a:cubicBezTo>
                    <a:cubicBezTo>
                      <a:pt x="136" y="1303"/>
                      <a:pt x="197" y="1482"/>
                      <a:pt x="274" y="1654"/>
                    </a:cubicBezTo>
                    <a:cubicBezTo>
                      <a:pt x="350" y="1826"/>
                      <a:pt x="441" y="1992"/>
                      <a:pt x="557" y="2141"/>
                    </a:cubicBezTo>
                    <a:cubicBezTo>
                      <a:pt x="509" y="1958"/>
                      <a:pt x="454" y="1783"/>
                      <a:pt x="404" y="1607"/>
                    </a:cubicBezTo>
                    <a:cubicBezTo>
                      <a:pt x="355" y="1432"/>
                      <a:pt x="309" y="1255"/>
                      <a:pt x="266" y="1079"/>
                    </a:cubicBezTo>
                    <a:cubicBezTo>
                      <a:pt x="223" y="903"/>
                      <a:pt x="184" y="725"/>
                      <a:pt x="149" y="546"/>
                    </a:cubicBezTo>
                    <a:cubicBezTo>
                      <a:pt x="112" y="365"/>
                      <a:pt x="81" y="185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55"/>
              <p:cNvSpPr/>
              <p:nvPr/>
            </p:nvSpPr>
            <p:spPr>
              <a:xfrm>
                <a:off x="5015350" y="3550300"/>
                <a:ext cx="15450" cy="5167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067" extrusionOk="0">
                    <a:moveTo>
                      <a:pt x="21" y="1"/>
                    </a:moveTo>
                    <a:lnTo>
                      <a:pt x="21" y="1"/>
                    </a:lnTo>
                    <a:cubicBezTo>
                      <a:pt x="1" y="182"/>
                      <a:pt x="7" y="366"/>
                      <a:pt x="27" y="548"/>
                    </a:cubicBezTo>
                    <a:cubicBezTo>
                      <a:pt x="49" y="731"/>
                      <a:pt x="82" y="910"/>
                      <a:pt x="135" y="1086"/>
                    </a:cubicBezTo>
                    <a:cubicBezTo>
                      <a:pt x="184" y="1263"/>
                      <a:pt x="251" y="1433"/>
                      <a:pt x="330" y="1598"/>
                    </a:cubicBezTo>
                    <a:cubicBezTo>
                      <a:pt x="408" y="1763"/>
                      <a:pt x="502" y="1923"/>
                      <a:pt x="617" y="2066"/>
                    </a:cubicBezTo>
                    <a:cubicBezTo>
                      <a:pt x="568" y="1888"/>
                      <a:pt x="512" y="1717"/>
                      <a:pt x="459" y="1546"/>
                    </a:cubicBezTo>
                    <a:cubicBezTo>
                      <a:pt x="404" y="1375"/>
                      <a:pt x="354" y="1207"/>
                      <a:pt x="305" y="1036"/>
                    </a:cubicBezTo>
                    <a:cubicBezTo>
                      <a:pt x="257" y="865"/>
                      <a:pt x="210" y="695"/>
                      <a:pt x="164" y="523"/>
                    </a:cubicBezTo>
                    <a:cubicBezTo>
                      <a:pt x="118" y="351"/>
                      <a:pt x="74" y="176"/>
                      <a:pt x="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55"/>
              <p:cNvSpPr/>
              <p:nvPr/>
            </p:nvSpPr>
            <p:spPr>
              <a:xfrm>
                <a:off x="4548300" y="3141625"/>
                <a:ext cx="76125" cy="7365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2946" extrusionOk="0">
                    <a:moveTo>
                      <a:pt x="925" y="1"/>
                    </a:moveTo>
                    <a:cubicBezTo>
                      <a:pt x="845" y="1"/>
                      <a:pt x="769" y="65"/>
                      <a:pt x="770" y="157"/>
                    </a:cubicBezTo>
                    <a:lnTo>
                      <a:pt x="792" y="932"/>
                    </a:lnTo>
                    <a:cubicBezTo>
                      <a:pt x="793" y="982"/>
                      <a:pt x="769" y="1029"/>
                      <a:pt x="728" y="1059"/>
                    </a:cubicBezTo>
                    <a:lnTo>
                      <a:pt x="103" y="1516"/>
                    </a:lnTo>
                    <a:cubicBezTo>
                      <a:pt x="1" y="1590"/>
                      <a:pt x="28" y="1750"/>
                      <a:pt x="150" y="1786"/>
                    </a:cubicBezTo>
                    <a:lnTo>
                      <a:pt x="894" y="2005"/>
                    </a:lnTo>
                    <a:cubicBezTo>
                      <a:pt x="942" y="2020"/>
                      <a:pt x="980" y="2056"/>
                      <a:pt x="996" y="2103"/>
                    </a:cubicBezTo>
                    <a:lnTo>
                      <a:pt x="1237" y="2840"/>
                    </a:lnTo>
                    <a:cubicBezTo>
                      <a:pt x="1260" y="2908"/>
                      <a:pt x="1320" y="2945"/>
                      <a:pt x="1382" y="2945"/>
                    </a:cubicBezTo>
                    <a:cubicBezTo>
                      <a:pt x="1429" y="2945"/>
                      <a:pt x="1476" y="2924"/>
                      <a:pt x="1508" y="2878"/>
                    </a:cubicBezTo>
                    <a:lnTo>
                      <a:pt x="1945" y="2240"/>
                    </a:lnTo>
                    <a:cubicBezTo>
                      <a:pt x="1974" y="2199"/>
                      <a:pt x="2021" y="2175"/>
                      <a:pt x="2071" y="2175"/>
                    </a:cubicBezTo>
                    <a:lnTo>
                      <a:pt x="2846" y="2172"/>
                    </a:lnTo>
                    <a:cubicBezTo>
                      <a:pt x="2972" y="2172"/>
                      <a:pt x="3044" y="2028"/>
                      <a:pt x="2966" y="1928"/>
                    </a:cubicBezTo>
                    <a:lnTo>
                      <a:pt x="2495" y="1313"/>
                    </a:lnTo>
                    <a:cubicBezTo>
                      <a:pt x="2465" y="1273"/>
                      <a:pt x="2454" y="1220"/>
                      <a:pt x="2471" y="1173"/>
                    </a:cubicBezTo>
                    <a:lnTo>
                      <a:pt x="2708" y="436"/>
                    </a:lnTo>
                    <a:cubicBezTo>
                      <a:pt x="2741" y="332"/>
                      <a:pt x="2662" y="236"/>
                      <a:pt x="2563" y="236"/>
                    </a:cubicBezTo>
                    <a:cubicBezTo>
                      <a:pt x="2546" y="236"/>
                      <a:pt x="2529" y="238"/>
                      <a:pt x="2512" y="244"/>
                    </a:cubicBezTo>
                    <a:lnTo>
                      <a:pt x="1782" y="505"/>
                    </a:lnTo>
                    <a:cubicBezTo>
                      <a:pt x="1765" y="511"/>
                      <a:pt x="1748" y="514"/>
                      <a:pt x="1730" y="514"/>
                    </a:cubicBezTo>
                    <a:cubicBezTo>
                      <a:pt x="1698" y="514"/>
                      <a:pt x="1667" y="504"/>
                      <a:pt x="1641" y="484"/>
                    </a:cubicBezTo>
                    <a:lnTo>
                      <a:pt x="1014" y="30"/>
                    </a:lnTo>
                    <a:cubicBezTo>
                      <a:pt x="986" y="10"/>
                      <a:pt x="956" y="1"/>
                      <a:pt x="925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55"/>
              <p:cNvSpPr/>
              <p:nvPr/>
            </p:nvSpPr>
            <p:spPr>
              <a:xfrm>
                <a:off x="5392075" y="2748025"/>
                <a:ext cx="76075" cy="73650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2946" extrusionOk="0">
                    <a:moveTo>
                      <a:pt x="924" y="0"/>
                    </a:moveTo>
                    <a:cubicBezTo>
                      <a:pt x="844" y="0"/>
                      <a:pt x="768" y="65"/>
                      <a:pt x="769" y="157"/>
                    </a:cubicBezTo>
                    <a:lnTo>
                      <a:pt x="791" y="932"/>
                    </a:lnTo>
                    <a:cubicBezTo>
                      <a:pt x="792" y="982"/>
                      <a:pt x="768" y="1029"/>
                      <a:pt x="728" y="1060"/>
                    </a:cubicBezTo>
                    <a:lnTo>
                      <a:pt x="102" y="1516"/>
                    </a:lnTo>
                    <a:cubicBezTo>
                      <a:pt x="0" y="1590"/>
                      <a:pt x="28" y="1750"/>
                      <a:pt x="149" y="1785"/>
                    </a:cubicBezTo>
                    <a:lnTo>
                      <a:pt x="893" y="2005"/>
                    </a:lnTo>
                    <a:cubicBezTo>
                      <a:pt x="941" y="2020"/>
                      <a:pt x="979" y="2056"/>
                      <a:pt x="994" y="2104"/>
                    </a:cubicBezTo>
                    <a:lnTo>
                      <a:pt x="1236" y="2840"/>
                    </a:lnTo>
                    <a:cubicBezTo>
                      <a:pt x="1258" y="2909"/>
                      <a:pt x="1319" y="2945"/>
                      <a:pt x="1381" y="2945"/>
                    </a:cubicBezTo>
                    <a:cubicBezTo>
                      <a:pt x="1428" y="2945"/>
                      <a:pt x="1476" y="2924"/>
                      <a:pt x="1507" y="2879"/>
                    </a:cubicBezTo>
                    <a:lnTo>
                      <a:pt x="1944" y="2240"/>
                    </a:lnTo>
                    <a:cubicBezTo>
                      <a:pt x="1973" y="2199"/>
                      <a:pt x="2020" y="2174"/>
                      <a:pt x="2070" y="2174"/>
                    </a:cubicBezTo>
                    <a:lnTo>
                      <a:pt x="2845" y="2173"/>
                    </a:lnTo>
                    <a:cubicBezTo>
                      <a:pt x="2971" y="2173"/>
                      <a:pt x="3042" y="2028"/>
                      <a:pt x="2965" y="1928"/>
                    </a:cubicBezTo>
                    <a:lnTo>
                      <a:pt x="2494" y="1314"/>
                    </a:lnTo>
                    <a:cubicBezTo>
                      <a:pt x="2464" y="1274"/>
                      <a:pt x="2454" y="1220"/>
                      <a:pt x="2470" y="1173"/>
                    </a:cubicBezTo>
                    <a:lnTo>
                      <a:pt x="2707" y="436"/>
                    </a:lnTo>
                    <a:cubicBezTo>
                      <a:pt x="2741" y="333"/>
                      <a:pt x="2661" y="235"/>
                      <a:pt x="2562" y="235"/>
                    </a:cubicBezTo>
                    <a:cubicBezTo>
                      <a:pt x="2545" y="235"/>
                      <a:pt x="2528" y="238"/>
                      <a:pt x="2511" y="244"/>
                    </a:cubicBezTo>
                    <a:lnTo>
                      <a:pt x="1781" y="505"/>
                    </a:lnTo>
                    <a:cubicBezTo>
                      <a:pt x="1764" y="511"/>
                      <a:pt x="1746" y="514"/>
                      <a:pt x="1728" y="514"/>
                    </a:cubicBezTo>
                    <a:cubicBezTo>
                      <a:pt x="1697" y="514"/>
                      <a:pt x="1666" y="504"/>
                      <a:pt x="1640" y="484"/>
                    </a:cubicBezTo>
                    <a:lnTo>
                      <a:pt x="1013" y="30"/>
                    </a:lnTo>
                    <a:cubicBezTo>
                      <a:pt x="985" y="9"/>
                      <a:pt x="955" y="0"/>
                      <a:pt x="924" y="0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55"/>
              <p:cNvSpPr/>
              <p:nvPr/>
            </p:nvSpPr>
            <p:spPr>
              <a:xfrm>
                <a:off x="5091100" y="2787900"/>
                <a:ext cx="429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662" extrusionOk="0">
                    <a:moveTo>
                      <a:pt x="521" y="1"/>
                    </a:moveTo>
                    <a:cubicBezTo>
                      <a:pt x="476" y="1"/>
                      <a:pt x="434" y="38"/>
                      <a:pt x="437" y="91"/>
                    </a:cubicBezTo>
                    <a:lnTo>
                      <a:pt x="448" y="527"/>
                    </a:lnTo>
                    <a:cubicBezTo>
                      <a:pt x="448" y="555"/>
                      <a:pt x="435" y="581"/>
                      <a:pt x="413" y="598"/>
                    </a:cubicBezTo>
                    <a:lnTo>
                      <a:pt x="60" y="855"/>
                    </a:lnTo>
                    <a:cubicBezTo>
                      <a:pt x="1" y="896"/>
                      <a:pt x="17" y="987"/>
                      <a:pt x="85" y="1006"/>
                    </a:cubicBezTo>
                    <a:lnTo>
                      <a:pt x="504" y="1130"/>
                    </a:lnTo>
                    <a:cubicBezTo>
                      <a:pt x="532" y="1138"/>
                      <a:pt x="554" y="1159"/>
                      <a:pt x="562" y="1187"/>
                    </a:cubicBezTo>
                    <a:lnTo>
                      <a:pt x="698" y="1602"/>
                    </a:lnTo>
                    <a:cubicBezTo>
                      <a:pt x="711" y="1640"/>
                      <a:pt x="745" y="1661"/>
                      <a:pt x="779" y="1661"/>
                    </a:cubicBezTo>
                    <a:cubicBezTo>
                      <a:pt x="806" y="1661"/>
                      <a:pt x="832" y="1649"/>
                      <a:pt x="850" y="1624"/>
                    </a:cubicBezTo>
                    <a:lnTo>
                      <a:pt x="1097" y="1263"/>
                    </a:lnTo>
                    <a:cubicBezTo>
                      <a:pt x="1113" y="1240"/>
                      <a:pt x="1139" y="1227"/>
                      <a:pt x="1168" y="1227"/>
                    </a:cubicBezTo>
                    <a:lnTo>
                      <a:pt x="1605" y="1227"/>
                    </a:lnTo>
                    <a:cubicBezTo>
                      <a:pt x="1675" y="1224"/>
                      <a:pt x="1715" y="1143"/>
                      <a:pt x="1673" y="1087"/>
                    </a:cubicBezTo>
                    <a:lnTo>
                      <a:pt x="1405" y="741"/>
                    </a:lnTo>
                    <a:cubicBezTo>
                      <a:pt x="1387" y="718"/>
                      <a:pt x="1382" y="690"/>
                      <a:pt x="1391" y="662"/>
                    </a:cubicBezTo>
                    <a:lnTo>
                      <a:pt x="1526" y="247"/>
                    </a:lnTo>
                    <a:cubicBezTo>
                      <a:pt x="1544" y="189"/>
                      <a:pt x="1500" y="134"/>
                      <a:pt x="1445" y="134"/>
                    </a:cubicBezTo>
                    <a:cubicBezTo>
                      <a:pt x="1435" y="134"/>
                      <a:pt x="1425" y="135"/>
                      <a:pt x="1416" y="139"/>
                    </a:cubicBezTo>
                    <a:lnTo>
                      <a:pt x="1004" y="286"/>
                    </a:lnTo>
                    <a:cubicBezTo>
                      <a:pt x="995" y="289"/>
                      <a:pt x="985" y="291"/>
                      <a:pt x="975" y="291"/>
                    </a:cubicBezTo>
                    <a:cubicBezTo>
                      <a:pt x="957" y="291"/>
                      <a:pt x="939" y="285"/>
                      <a:pt x="924" y="274"/>
                    </a:cubicBezTo>
                    <a:lnTo>
                      <a:pt x="571" y="17"/>
                    </a:lnTo>
                    <a:cubicBezTo>
                      <a:pt x="555" y="6"/>
                      <a:pt x="538" y="1"/>
                      <a:pt x="521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55"/>
              <p:cNvSpPr/>
              <p:nvPr/>
            </p:nvSpPr>
            <p:spPr>
              <a:xfrm>
                <a:off x="5690775" y="3304925"/>
                <a:ext cx="76100" cy="73650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2946" extrusionOk="0">
                    <a:moveTo>
                      <a:pt x="924" y="1"/>
                    </a:moveTo>
                    <a:cubicBezTo>
                      <a:pt x="843" y="1"/>
                      <a:pt x="768" y="66"/>
                      <a:pt x="770" y="158"/>
                    </a:cubicBezTo>
                    <a:lnTo>
                      <a:pt x="791" y="933"/>
                    </a:lnTo>
                    <a:cubicBezTo>
                      <a:pt x="793" y="982"/>
                      <a:pt x="768" y="1031"/>
                      <a:pt x="727" y="1060"/>
                    </a:cubicBezTo>
                    <a:lnTo>
                      <a:pt x="102" y="1516"/>
                    </a:lnTo>
                    <a:cubicBezTo>
                      <a:pt x="1" y="1591"/>
                      <a:pt x="27" y="1750"/>
                      <a:pt x="150" y="1786"/>
                    </a:cubicBezTo>
                    <a:lnTo>
                      <a:pt x="893" y="2006"/>
                    </a:lnTo>
                    <a:cubicBezTo>
                      <a:pt x="942" y="2020"/>
                      <a:pt x="979" y="2058"/>
                      <a:pt x="995" y="2105"/>
                    </a:cubicBezTo>
                    <a:lnTo>
                      <a:pt x="1236" y="2840"/>
                    </a:lnTo>
                    <a:cubicBezTo>
                      <a:pt x="1259" y="2909"/>
                      <a:pt x="1320" y="2946"/>
                      <a:pt x="1382" y="2946"/>
                    </a:cubicBezTo>
                    <a:cubicBezTo>
                      <a:pt x="1429" y="2946"/>
                      <a:pt x="1476" y="2925"/>
                      <a:pt x="1507" y="2879"/>
                    </a:cubicBezTo>
                    <a:lnTo>
                      <a:pt x="1944" y="2241"/>
                    </a:lnTo>
                    <a:cubicBezTo>
                      <a:pt x="1973" y="2199"/>
                      <a:pt x="2021" y="2175"/>
                      <a:pt x="2070" y="2175"/>
                    </a:cubicBezTo>
                    <a:lnTo>
                      <a:pt x="2845" y="2174"/>
                    </a:lnTo>
                    <a:cubicBezTo>
                      <a:pt x="2971" y="2174"/>
                      <a:pt x="3043" y="2028"/>
                      <a:pt x="2965" y="1928"/>
                    </a:cubicBezTo>
                    <a:lnTo>
                      <a:pt x="2494" y="1314"/>
                    </a:lnTo>
                    <a:cubicBezTo>
                      <a:pt x="2464" y="1274"/>
                      <a:pt x="2453" y="1221"/>
                      <a:pt x="2469" y="1173"/>
                    </a:cubicBezTo>
                    <a:lnTo>
                      <a:pt x="2707" y="436"/>
                    </a:lnTo>
                    <a:cubicBezTo>
                      <a:pt x="2740" y="333"/>
                      <a:pt x="2661" y="237"/>
                      <a:pt x="2563" y="237"/>
                    </a:cubicBezTo>
                    <a:cubicBezTo>
                      <a:pt x="2546" y="237"/>
                      <a:pt x="2528" y="239"/>
                      <a:pt x="2511" y="246"/>
                    </a:cubicBezTo>
                    <a:lnTo>
                      <a:pt x="1781" y="505"/>
                    </a:lnTo>
                    <a:cubicBezTo>
                      <a:pt x="1764" y="511"/>
                      <a:pt x="1746" y="514"/>
                      <a:pt x="1728" y="514"/>
                    </a:cubicBezTo>
                    <a:cubicBezTo>
                      <a:pt x="1697" y="514"/>
                      <a:pt x="1665" y="505"/>
                      <a:pt x="1640" y="486"/>
                    </a:cubicBezTo>
                    <a:lnTo>
                      <a:pt x="1013" y="30"/>
                    </a:lnTo>
                    <a:cubicBezTo>
                      <a:pt x="985" y="10"/>
                      <a:pt x="954" y="1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55"/>
              <p:cNvSpPr/>
              <p:nvPr/>
            </p:nvSpPr>
            <p:spPr>
              <a:xfrm>
                <a:off x="4603429" y="3263497"/>
                <a:ext cx="411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596" extrusionOk="0">
                    <a:moveTo>
                      <a:pt x="499" y="1"/>
                    </a:moveTo>
                    <a:cubicBezTo>
                      <a:pt x="456" y="1"/>
                      <a:pt x="415" y="36"/>
                      <a:pt x="417" y="86"/>
                    </a:cubicBezTo>
                    <a:lnTo>
                      <a:pt x="428" y="505"/>
                    </a:lnTo>
                    <a:cubicBezTo>
                      <a:pt x="428" y="532"/>
                      <a:pt x="415" y="557"/>
                      <a:pt x="394" y="574"/>
                    </a:cubicBezTo>
                    <a:lnTo>
                      <a:pt x="55" y="820"/>
                    </a:lnTo>
                    <a:cubicBezTo>
                      <a:pt x="0" y="860"/>
                      <a:pt x="15" y="947"/>
                      <a:pt x="81" y="967"/>
                    </a:cubicBezTo>
                    <a:lnTo>
                      <a:pt x="482" y="1085"/>
                    </a:lnTo>
                    <a:cubicBezTo>
                      <a:pt x="509" y="1093"/>
                      <a:pt x="528" y="1113"/>
                      <a:pt x="537" y="1139"/>
                    </a:cubicBezTo>
                    <a:lnTo>
                      <a:pt x="668" y="1538"/>
                    </a:lnTo>
                    <a:cubicBezTo>
                      <a:pt x="680" y="1575"/>
                      <a:pt x="713" y="1595"/>
                      <a:pt x="746" y="1595"/>
                    </a:cubicBezTo>
                    <a:cubicBezTo>
                      <a:pt x="771" y="1595"/>
                      <a:pt x="797" y="1584"/>
                      <a:pt x="814" y="1559"/>
                    </a:cubicBezTo>
                    <a:lnTo>
                      <a:pt x="1050" y="1214"/>
                    </a:lnTo>
                    <a:cubicBezTo>
                      <a:pt x="1065" y="1191"/>
                      <a:pt x="1090" y="1177"/>
                      <a:pt x="1118" y="1177"/>
                    </a:cubicBezTo>
                    <a:lnTo>
                      <a:pt x="1537" y="1177"/>
                    </a:lnTo>
                    <a:cubicBezTo>
                      <a:pt x="1606" y="1177"/>
                      <a:pt x="1645" y="1099"/>
                      <a:pt x="1603" y="1044"/>
                    </a:cubicBezTo>
                    <a:lnTo>
                      <a:pt x="1348" y="711"/>
                    </a:lnTo>
                    <a:cubicBezTo>
                      <a:pt x="1331" y="689"/>
                      <a:pt x="1326" y="661"/>
                      <a:pt x="1335" y="635"/>
                    </a:cubicBezTo>
                    <a:lnTo>
                      <a:pt x="1463" y="236"/>
                    </a:lnTo>
                    <a:cubicBezTo>
                      <a:pt x="1482" y="181"/>
                      <a:pt x="1439" y="128"/>
                      <a:pt x="1386" y="128"/>
                    </a:cubicBezTo>
                    <a:cubicBezTo>
                      <a:pt x="1377" y="128"/>
                      <a:pt x="1367" y="130"/>
                      <a:pt x="1358" y="133"/>
                    </a:cubicBezTo>
                    <a:lnTo>
                      <a:pt x="963" y="274"/>
                    </a:lnTo>
                    <a:cubicBezTo>
                      <a:pt x="954" y="277"/>
                      <a:pt x="945" y="278"/>
                      <a:pt x="936" y="278"/>
                    </a:cubicBezTo>
                    <a:cubicBezTo>
                      <a:pt x="919" y="278"/>
                      <a:pt x="902" y="273"/>
                      <a:pt x="887" y="263"/>
                    </a:cubicBezTo>
                    <a:lnTo>
                      <a:pt x="548" y="17"/>
                    </a:lnTo>
                    <a:cubicBezTo>
                      <a:pt x="533" y="6"/>
                      <a:pt x="516" y="1"/>
                      <a:pt x="499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7" name="Google Shape;2347;p55"/>
            <p:cNvSpPr/>
            <p:nvPr/>
          </p:nvSpPr>
          <p:spPr>
            <a:xfrm>
              <a:off x="5459600" y="3329350"/>
              <a:ext cx="2938912" cy="1196156"/>
            </a:xfrm>
            <a:custGeom>
              <a:avLst/>
              <a:gdLst/>
              <a:ahLst/>
              <a:cxnLst/>
              <a:rect l="l" t="t" r="r" b="b"/>
              <a:pathLst>
                <a:path w="46642" h="18949" extrusionOk="0">
                  <a:moveTo>
                    <a:pt x="35306" y="0"/>
                  </a:moveTo>
                  <a:cubicBezTo>
                    <a:pt x="31708" y="0"/>
                    <a:pt x="29600" y="426"/>
                    <a:pt x="28325" y="989"/>
                  </a:cubicBezTo>
                  <a:cubicBezTo>
                    <a:pt x="27928" y="1163"/>
                    <a:pt x="26320" y="1922"/>
                    <a:pt x="24036" y="2239"/>
                  </a:cubicBezTo>
                  <a:cubicBezTo>
                    <a:pt x="23325" y="2338"/>
                    <a:pt x="22690" y="2375"/>
                    <a:pt x="22111" y="2375"/>
                  </a:cubicBezTo>
                  <a:cubicBezTo>
                    <a:pt x="20974" y="2375"/>
                    <a:pt x="20056" y="2234"/>
                    <a:pt x="19211" y="2150"/>
                  </a:cubicBezTo>
                  <a:cubicBezTo>
                    <a:pt x="18630" y="2092"/>
                    <a:pt x="18119" y="2065"/>
                    <a:pt x="17635" y="2065"/>
                  </a:cubicBezTo>
                  <a:cubicBezTo>
                    <a:pt x="14939" y="2065"/>
                    <a:pt x="13132" y="2903"/>
                    <a:pt x="5183" y="3938"/>
                  </a:cubicBezTo>
                  <a:cubicBezTo>
                    <a:pt x="3202" y="4196"/>
                    <a:pt x="1581" y="4369"/>
                    <a:pt x="536" y="4474"/>
                  </a:cubicBezTo>
                  <a:cubicBezTo>
                    <a:pt x="357" y="9298"/>
                    <a:pt x="178" y="14124"/>
                    <a:pt x="0" y="18949"/>
                  </a:cubicBezTo>
                  <a:cubicBezTo>
                    <a:pt x="15547" y="18412"/>
                    <a:pt x="31095" y="17877"/>
                    <a:pt x="46642" y="17340"/>
                  </a:cubicBezTo>
                  <a:lnTo>
                    <a:pt x="46642" y="899"/>
                  </a:lnTo>
                  <a:cubicBezTo>
                    <a:pt x="41768" y="255"/>
                    <a:pt x="38091" y="0"/>
                    <a:pt x="35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1290;p32">
            <a:extLst>
              <a:ext uri="{FF2B5EF4-FFF2-40B4-BE49-F238E27FC236}">
                <a16:creationId xmlns:a16="http://schemas.microsoft.com/office/drawing/2014/main" id="{CF173692-29CE-B14D-07B7-4A21B42AAA40}"/>
              </a:ext>
            </a:extLst>
          </p:cNvPr>
          <p:cNvCxnSpPr>
            <a:cxnSpLocks/>
          </p:cNvCxnSpPr>
          <p:nvPr/>
        </p:nvCxnSpPr>
        <p:spPr>
          <a:xfrm flipV="1">
            <a:off x="720000" y="850332"/>
            <a:ext cx="651599" cy="812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8"/>
          <p:cNvSpPr txBox="1">
            <a:spLocks noGrp="1"/>
          </p:cNvSpPr>
          <p:nvPr>
            <p:ph type="title"/>
          </p:nvPr>
        </p:nvSpPr>
        <p:spPr>
          <a:xfrm>
            <a:off x="720000" y="281484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Dashboard</a:t>
            </a:r>
            <a:endParaRPr sz="2400" dirty="0"/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9A8D90E5-8242-C0E0-B6FD-16264B4CC397}"/>
              </a:ext>
            </a:extLst>
          </p:cNvPr>
          <p:cNvCxnSpPr>
            <a:cxnSpLocks/>
          </p:cNvCxnSpPr>
          <p:nvPr/>
        </p:nvCxnSpPr>
        <p:spPr>
          <a:xfrm>
            <a:off x="720000" y="596537"/>
            <a:ext cx="5643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115;p48">
            <a:extLst>
              <a:ext uri="{FF2B5EF4-FFF2-40B4-BE49-F238E27FC236}">
                <a16:creationId xmlns:a16="http://schemas.microsoft.com/office/drawing/2014/main" id="{BC547E2F-6FE4-4B43-1D74-07DE47F4D96B}"/>
              </a:ext>
            </a:extLst>
          </p:cNvPr>
          <p:cNvSpPr txBox="1">
            <a:spLocks/>
          </p:cNvSpPr>
          <p:nvPr/>
        </p:nvSpPr>
        <p:spPr>
          <a:xfrm>
            <a:off x="720000" y="728741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7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2400" dirty="0"/>
              <a:t>(Figma)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0812AA58-04F1-62AF-7710-B6B5026E1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1175998"/>
            <a:ext cx="3308806" cy="1862847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F59AD1F2-B1ED-42A9-6A96-5DAFCBDC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9890" y="3038845"/>
            <a:ext cx="3308806" cy="1862847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2A4B24C1-A6F4-D8B7-127F-CA11C96CC2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9890" y="1094441"/>
            <a:ext cx="3308806" cy="1862847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94D170B7-D167-9069-2E58-D23E776AD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0000" y="3038845"/>
            <a:ext cx="3308807" cy="18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0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8"/>
          <p:cNvSpPr txBox="1">
            <a:spLocks noGrp="1"/>
          </p:cNvSpPr>
          <p:nvPr>
            <p:ph type="title"/>
          </p:nvPr>
        </p:nvSpPr>
        <p:spPr>
          <a:xfrm>
            <a:off x="4309200" y="1686213"/>
            <a:ext cx="4114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1532" name="Google Shape;1532;p38"/>
          <p:cNvSpPr txBox="1">
            <a:spLocks noGrp="1"/>
          </p:cNvSpPr>
          <p:nvPr>
            <p:ph type="subTitle" idx="1"/>
          </p:nvPr>
        </p:nvSpPr>
        <p:spPr>
          <a:xfrm>
            <a:off x="4309200" y="2571750"/>
            <a:ext cx="4114800" cy="1097400"/>
          </a:xfrm>
          <a:prstGeom prst="rect">
            <a:avLst/>
          </a:prstGeom>
        </p:spPr>
        <p:txBody>
          <a:bodyPr spcFirstLastPara="1" wrap="square" lIns="91425" tIns="91425" rIns="0" bIns="0" anchor="ctr" anchorCtr="0">
            <a:noAutofit/>
          </a:bodyPr>
          <a:lstStyle/>
          <a:p>
            <a:pPr marL="0" indent="0" algn="r">
              <a:spcAft>
                <a:spcPts val="1600"/>
              </a:spcAft>
            </a:pPr>
            <a:r>
              <a:rPr lang="pt-BR" dirty="0"/>
              <a:t>Conclusão após a análise de dados</a:t>
            </a:r>
            <a:endParaRPr dirty="0"/>
          </a:p>
        </p:txBody>
      </p:sp>
      <p:cxnSp>
        <p:nvCxnSpPr>
          <p:cNvPr id="1624" name="Google Shape;1624;p38"/>
          <p:cNvCxnSpPr>
            <a:cxnSpLocks/>
          </p:cNvCxnSpPr>
          <p:nvPr/>
        </p:nvCxnSpPr>
        <p:spPr>
          <a:xfrm>
            <a:off x="7460343" y="2167740"/>
            <a:ext cx="96365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Gráfico 21">
            <a:extLst>
              <a:ext uri="{FF2B5EF4-FFF2-40B4-BE49-F238E27FC236}">
                <a16:creationId xmlns:a16="http://schemas.microsoft.com/office/drawing/2014/main" id="{B64B932F-1751-FE03-E3C8-18D37A992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122" y="651711"/>
            <a:ext cx="3840078" cy="38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74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B5DC188-2AD7-8846-79B6-A56CA16A7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2525" y="473957"/>
            <a:ext cx="3797253" cy="37972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FE8004F-F3E3-C79E-B038-89DE68605B44}"/>
              </a:ext>
            </a:extLst>
          </p:cNvPr>
          <p:cNvSpPr txBox="1"/>
          <p:nvPr/>
        </p:nvSpPr>
        <p:spPr>
          <a:xfrm>
            <a:off x="395565" y="256615"/>
            <a:ext cx="26805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500" dirty="0">
                <a:solidFill>
                  <a:srgbClr val="201338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Conclusão</a:t>
            </a:r>
          </a:p>
        </p:txBody>
      </p:sp>
      <p:cxnSp>
        <p:nvCxnSpPr>
          <p:cNvPr id="9" name="Google Shape;1624;p38">
            <a:extLst>
              <a:ext uri="{FF2B5EF4-FFF2-40B4-BE49-F238E27FC236}">
                <a16:creationId xmlns:a16="http://schemas.microsoft.com/office/drawing/2014/main" id="{58761993-D5E7-C760-80B7-90751C7CB4DF}"/>
              </a:ext>
            </a:extLst>
          </p:cNvPr>
          <p:cNvCxnSpPr>
            <a:cxnSpLocks/>
          </p:cNvCxnSpPr>
          <p:nvPr/>
        </p:nvCxnSpPr>
        <p:spPr>
          <a:xfrm>
            <a:off x="494059" y="784108"/>
            <a:ext cx="96365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276;p55">
            <a:extLst>
              <a:ext uri="{FF2B5EF4-FFF2-40B4-BE49-F238E27FC236}">
                <a16:creationId xmlns:a16="http://schemas.microsoft.com/office/drawing/2014/main" id="{E2C35796-CA57-4F92-E50A-336BFCE5A819}"/>
              </a:ext>
            </a:extLst>
          </p:cNvPr>
          <p:cNvSpPr txBox="1">
            <a:spLocks/>
          </p:cNvSpPr>
          <p:nvPr/>
        </p:nvSpPr>
        <p:spPr>
          <a:xfrm>
            <a:off x="494059" y="887557"/>
            <a:ext cx="3020214" cy="425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41300" indent="-215900" algn="l">
              <a:buSzPts val="1400"/>
              <a:buFont typeface="Anaheim"/>
              <a:buChar char="●"/>
            </a:pPr>
            <a:r>
              <a:rPr lang="pt-BR" sz="1400" dirty="0"/>
              <a:t>Mulheres aprensentam mais distúrbios do sono que os homens;</a:t>
            </a:r>
          </a:p>
          <a:p>
            <a:pPr marL="241300" indent="-215900" algn="l">
              <a:buSzPts val="1400"/>
              <a:buFont typeface="Anaheim"/>
              <a:buChar char="●"/>
            </a:pPr>
            <a:endParaRPr lang="pt-BR" sz="1400" dirty="0"/>
          </a:p>
          <a:p>
            <a:pPr marL="241300" indent="-215900" algn="l">
              <a:buSzPts val="1400"/>
              <a:buFont typeface="Anaheim"/>
              <a:buChar char="●"/>
            </a:pPr>
            <a:r>
              <a:rPr lang="pt-BR" sz="1400" dirty="0"/>
              <a:t>As pessoas que mais lidam com o público são as que apresentam maior nível de estresse;</a:t>
            </a:r>
          </a:p>
          <a:p>
            <a:pPr marL="241300" indent="-215900" algn="l">
              <a:buSzPts val="1400"/>
              <a:buFont typeface="Anaheim"/>
              <a:buChar char="●"/>
            </a:pPr>
            <a:endParaRPr lang="pt-BR" sz="1400" dirty="0"/>
          </a:p>
          <a:p>
            <a:pPr marL="241300" indent="-215900" algn="l">
              <a:buSzPts val="1400"/>
              <a:buFont typeface="Anaheim"/>
              <a:buChar char="●"/>
            </a:pPr>
            <a:r>
              <a:rPr lang="pt-BR" sz="1400" dirty="0"/>
              <a:t>Pessoas que têm algum distúrbio do sono representam quase 50% da amostra pesquisada;</a:t>
            </a:r>
          </a:p>
          <a:p>
            <a:pPr marL="241300" indent="-215900" algn="l">
              <a:buSzPts val="1400"/>
              <a:buFont typeface="Anaheim"/>
              <a:buChar char="●"/>
            </a:pPr>
            <a:endParaRPr lang="pt-BR" sz="1400" dirty="0"/>
          </a:p>
          <a:p>
            <a:pPr marL="241300" indent="-215900" algn="l">
              <a:buSzPts val="1400"/>
              <a:buFont typeface="Anaheim"/>
              <a:buChar char="●"/>
            </a:pPr>
            <a:r>
              <a:rPr lang="pt-BR" sz="1400" dirty="0"/>
              <a:t>Média de duração de sono é de 7 horas;</a:t>
            </a:r>
          </a:p>
          <a:p>
            <a:pPr marL="241300" indent="-215900" algn="l">
              <a:buSzPts val="1400"/>
              <a:buFont typeface="Anaheim"/>
              <a:buChar char="●"/>
            </a:pPr>
            <a:endParaRPr lang="pt-BR" sz="1400" dirty="0"/>
          </a:p>
          <a:p>
            <a:pPr marL="241300" indent="-215900" algn="l">
              <a:buSzPts val="1400"/>
              <a:buFont typeface="Anaheim"/>
              <a:buChar char="●"/>
            </a:pPr>
            <a:r>
              <a:rPr lang="pt-BR" sz="1400" dirty="0"/>
              <a:t>Pessoas acima do peso apresentam maior índice de distúrbios do sono;</a:t>
            </a:r>
          </a:p>
          <a:p>
            <a:pPr marL="241300" indent="-215900" algn="l">
              <a:buSzPts val="1400"/>
              <a:buFont typeface="Anaheim"/>
              <a:buChar char="●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18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B5DC188-2AD7-8846-79B6-A56CA16A7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2525" y="473957"/>
            <a:ext cx="3797253" cy="37972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FE8004F-F3E3-C79E-B038-89DE68605B44}"/>
              </a:ext>
            </a:extLst>
          </p:cNvPr>
          <p:cNvSpPr txBox="1"/>
          <p:nvPr/>
        </p:nvSpPr>
        <p:spPr>
          <a:xfrm>
            <a:off x="395565" y="256615"/>
            <a:ext cx="26805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500" dirty="0">
                <a:solidFill>
                  <a:srgbClr val="201338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Conclusão</a:t>
            </a:r>
          </a:p>
        </p:txBody>
      </p:sp>
      <p:cxnSp>
        <p:nvCxnSpPr>
          <p:cNvPr id="9" name="Google Shape;1624;p38">
            <a:extLst>
              <a:ext uri="{FF2B5EF4-FFF2-40B4-BE49-F238E27FC236}">
                <a16:creationId xmlns:a16="http://schemas.microsoft.com/office/drawing/2014/main" id="{58761993-D5E7-C760-80B7-90751C7CB4DF}"/>
              </a:ext>
            </a:extLst>
          </p:cNvPr>
          <p:cNvCxnSpPr>
            <a:cxnSpLocks/>
          </p:cNvCxnSpPr>
          <p:nvPr/>
        </p:nvCxnSpPr>
        <p:spPr>
          <a:xfrm>
            <a:off x="1973943" y="760045"/>
            <a:ext cx="96365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276;p55">
            <a:extLst>
              <a:ext uri="{FF2B5EF4-FFF2-40B4-BE49-F238E27FC236}">
                <a16:creationId xmlns:a16="http://schemas.microsoft.com/office/drawing/2014/main" id="{E2C35796-CA57-4F92-E50A-336BFCE5A819}"/>
              </a:ext>
            </a:extLst>
          </p:cNvPr>
          <p:cNvSpPr txBox="1">
            <a:spLocks/>
          </p:cNvSpPr>
          <p:nvPr/>
        </p:nvSpPr>
        <p:spPr>
          <a:xfrm>
            <a:off x="494059" y="887557"/>
            <a:ext cx="3020214" cy="425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41300" indent="-215900" algn="l">
              <a:buSzPts val="1400"/>
              <a:buFont typeface="Anaheim"/>
              <a:buChar char="●"/>
            </a:pPr>
            <a:r>
              <a:rPr lang="pt-BR" sz="1400" dirty="0"/>
              <a:t>Pessoas com distúrbio do sono apresentam maior índice de estresse;</a:t>
            </a:r>
          </a:p>
          <a:p>
            <a:pPr marL="241300" indent="-215900" algn="l">
              <a:buSzPts val="1400"/>
              <a:buFont typeface="Anaheim"/>
              <a:buChar char="●"/>
            </a:pPr>
            <a:endParaRPr lang="pt-BR" sz="1400" dirty="0"/>
          </a:p>
          <a:p>
            <a:pPr marL="241300" indent="-215900" algn="l">
              <a:buSzPts val="1400"/>
              <a:buFont typeface="Anaheim"/>
              <a:buChar char="●"/>
            </a:pPr>
            <a:r>
              <a:rPr lang="pt-BR" sz="1400" dirty="0"/>
              <a:t>Enfermeiros, professores e vendedores são os profissionais com maior índice de ter algum tipo de distúrbio no sono;</a:t>
            </a:r>
          </a:p>
          <a:p>
            <a:pPr marL="241300" indent="-215900" algn="l">
              <a:buSzPts val="1400"/>
              <a:buFont typeface="Anaheim"/>
              <a:buChar char="●"/>
            </a:pPr>
            <a:endParaRPr lang="pt-BR" sz="1400" dirty="0"/>
          </a:p>
          <a:p>
            <a:pPr marL="241300" indent="-215900" algn="l">
              <a:buSzPts val="1400"/>
              <a:buFont typeface="Anaheim"/>
              <a:buChar char="●"/>
            </a:pPr>
            <a:r>
              <a:rPr lang="pt-BR" sz="1400" dirty="0"/>
              <a:t>Pessoas que dormem mais têm maior qualidade de sono;</a:t>
            </a:r>
          </a:p>
          <a:p>
            <a:pPr marL="241300" indent="-215900" algn="l">
              <a:buSzPts val="1400"/>
              <a:buFont typeface="Anaheim"/>
              <a:buChar char="●"/>
            </a:pPr>
            <a:endParaRPr lang="pt-BR" sz="1400" dirty="0"/>
          </a:p>
          <a:p>
            <a:pPr marL="241300" indent="-215900" algn="l">
              <a:buSzPts val="1400"/>
              <a:buFont typeface="Anaheim"/>
              <a:buChar char="●"/>
            </a:pPr>
            <a:r>
              <a:rPr lang="pt-BR" sz="1400" dirty="0"/>
              <a:t>Pessoas com maior qualidade de sono, apresentam menor ínidice de estresse.</a:t>
            </a:r>
          </a:p>
        </p:txBody>
      </p:sp>
    </p:spTree>
    <p:extLst>
      <p:ext uri="{BB962C8B-B14F-4D97-AF65-F5344CB8AC3E}">
        <p14:creationId xmlns:p14="http://schemas.microsoft.com/office/powerpoint/2010/main" val="202560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55"/>
          <p:cNvSpPr txBox="1">
            <a:spLocks noGrp="1"/>
          </p:cNvSpPr>
          <p:nvPr>
            <p:ph type="title"/>
          </p:nvPr>
        </p:nvSpPr>
        <p:spPr>
          <a:xfrm>
            <a:off x="720000" y="484632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Benefícios do Sono</a:t>
            </a:r>
            <a:endParaRPr dirty="0"/>
          </a:p>
        </p:txBody>
      </p:sp>
      <p:sp>
        <p:nvSpPr>
          <p:cNvPr id="2276" name="Google Shape;2276;p55"/>
          <p:cNvSpPr txBox="1">
            <a:spLocks noGrp="1"/>
          </p:cNvSpPr>
          <p:nvPr>
            <p:ph type="body" idx="1"/>
          </p:nvPr>
        </p:nvSpPr>
        <p:spPr>
          <a:xfrm>
            <a:off x="819945" y="990995"/>
            <a:ext cx="2898453" cy="292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pt-BR" dirty="0">
                <a:solidFill>
                  <a:schemeClr val="dk1"/>
                </a:solidFill>
              </a:rPr>
              <a:t>Redução de Estresse;</a:t>
            </a: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pt-BR" dirty="0"/>
              <a:t>Melhora o humor;</a:t>
            </a:r>
            <a:endParaRPr lang="pt-BR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endParaRPr lang="pt-BR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pt-BR" dirty="0">
                <a:solidFill>
                  <a:schemeClr val="dk1"/>
                </a:solidFill>
              </a:rPr>
              <a:t>Pensamentos mais claros;</a:t>
            </a:r>
            <a:endParaRPr lang="pt-BR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endParaRPr lang="pt-BR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pt-BR" dirty="0"/>
              <a:t>Manutenção de um peso saudável;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endParaRPr lang="pt-BR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pt-BR" dirty="0"/>
              <a:t>Adoecimento com menos frequência;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endParaRPr lang="pt-BR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pt-BR" dirty="0"/>
              <a:t>Menor risco de desenvolver; problemas graves de saúde;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endParaRPr lang="pt-BR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pt-BR" dirty="0"/>
              <a:t>Convivência melhor com pessoas.</a:t>
            </a:r>
          </a:p>
        </p:txBody>
      </p:sp>
      <p:cxnSp>
        <p:nvCxnSpPr>
          <p:cNvPr id="2" name="Google Shape;1290;p32">
            <a:extLst>
              <a:ext uri="{FF2B5EF4-FFF2-40B4-BE49-F238E27FC236}">
                <a16:creationId xmlns:a16="http://schemas.microsoft.com/office/drawing/2014/main" id="{CF173692-29CE-B14D-07B7-4A21B42AAA40}"/>
              </a:ext>
            </a:extLst>
          </p:cNvPr>
          <p:cNvCxnSpPr>
            <a:cxnSpLocks/>
          </p:cNvCxnSpPr>
          <p:nvPr/>
        </p:nvCxnSpPr>
        <p:spPr>
          <a:xfrm flipV="1">
            <a:off x="3392598" y="860906"/>
            <a:ext cx="651599" cy="812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A815AD89-8673-0746-696B-21B470194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6282" y="736689"/>
            <a:ext cx="5147718" cy="34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2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40"/>
          <p:cNvSpPr/>
          <p:nvPr/>
        </p:nvSpPr>
        <p:spPr>
          <a:xfrm>
            <a:off x="6446543" y="1218000"/>
            <a:ext cx="822900" cy="82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40"/>
          <p:cNvSpPr/>
          <p:nvPr/>
        </p:nvSpPr>
        <p:spPr>
          <a:xfrm>
            <a:off x="1874550" y="1218000"/>
            <a:ext cx="822900" cy="82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40"/>
          <p:cNvSpPr txBox="1">
            <a:spLocks noGrp="1"/>
          </p:cNvSpPr>
          <p:nvPr>
            <p:ph type="subTitle" idx="1"/>
          </p:nvPr>
        </p:nvSpPr>
        <p:spPr>
          <a:xfrm>
            <a:off x="914400" y="2132366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Apneia</a:t>
            </a:r>
            <a:endParaRPr dirty="0"/>
          </a:p>
        </p:txBody>
      </p:sp>
      <p:sp>
        <p:nvSpPr>
          <p:cNvPr id="1704" name="Google Shape;1704;p40"/>
          <p:cNvSpPr txBox="1">
            <a:spLocks noGrp="1"/>
          </p:cNvSpPr>
          <p:nvPr>
            <p:ph type="subTitle" idx="2"/>
          </p:nvPr>
        </p:nvSpPr>
        <p:spPr>
          <a:xfrm>
            <a:off x="5486393" y="2132366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Insônia</a:t>
            </a:r>
            <a:endParaRPr dirty="0"/>
          </a:p>
        </p:txBody>
      </p:sp>
      <p:sp>
        <p:nvSpPr>
          <p:cNvPr id="1705" name="Google Shape;1705;p40"/>
          <p:cNvSpPr txBox="1">
            <a:spLocks noGrp="1"/>
          </p:cNvSpPr>
          <p:nvPr>
            <p:ph type="subTitle" idx="3"/>
          </p:nvPr>
        </p:nvSpPr>
        <p:spPr>
          <a:xfrm>
            <a:off x="914400" y="2780366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Paradas respiratórias durante o sono, causando ronco alto e sono fragmentado.</a:t>
            </a:r>
            <a:endParaRPr dirty="0"/>
          </a:p>
        </p:txBody>
      </p:sp>
      <p:sp>
        <p:nvSpPr>
          <p:cNvPr id="1706" name="Google Shape;1706;p40"/>
          <p:cNvSpPr txBox="1">
            <a:spLocks noGrp="1"/>
          </p:cNvSpPr>
          <p:nvPr>
            <p:ph type="subTitle" idx="4"/>
          </p:nvPr>
        </p:nvSpPr>
        <p:spPr>
          <a:xfrm>
            <a:off x="5486393" y="2780366"/>
            <a:ext cx="2743200" cy="10080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Dificuldade para iniciar ou manter o sono.</a:t>
            </a:r>
          </a:p>
        </p:txBody>
      </p:sp>
      <p:grpSp>
        <p:nvGrpSpPr>
          <p:cNvPr id="1707" name="Google Shape;1707;p40"/>
          <p:cNvGrpSpPr/>
          <p:nvPr/>
        </p:nvGrpSpPr>
        <p:grpSpPr>
          <a:xfrm>
            <a:off x="2048472" y="1400851"/>
            <a:ext cx="475056" cy="457198"/>
            <a:chOff x="3394187" y="1190079"/>
            <a:chExt cx="352965" cy="341932"/>
          </a:xfrm>
        </p:grpSpPr>
        <p:sp>
          <p:nvSpPr>
            <p:cNvPr id="1708" name="Google Shape;1708;p40"/>
            <p:cNvSpPr/>
            <p:nvPr/>
          </p:nvSpPr>
          <p:spPr>
            <a:xfrm>
              <a:off x="3421826" y="1190079"/>
              <a:ext cx="297715" cy="297744"/>
            </a:xfrm>
            <a:custGeom>
              <a:avLst/>
              <a:gdLst/>
              <a:ahLst/>
              <a:cxnLst/>
              <a:rect l="l" t="t" r="r" b="b"/>
              <a:pathLst>
                <a:path w="10416" h="10417" extrusionOk="0">
                  <a:moveTo>
                    <a:pt x="5208" y="1"/>
                  </a:moveTo>
                  <a:cubicBezTo>
                    <a:pt x="3817" y="1"/>
                    <a:pt x="2509" y="543"/>
                    <a:pt x="1525" y="1526"/>
                  </a:cubicBezTo>
                  <a:cubicBezTo>
                    <a:pt x="542" y="2510"/>
                    <a:pt x="0" y="3817"/>
                    <a:pt x="0" y="5209"/>
                  </a:cubicBezTo>
                  <a:cubicBezTo>
                    <a:pt x="0" y="6600"/>
                    <a:pt x="542" y="7908"/>
                    <a:pt x="1525" y="8891"/>
                  </a:cubicBezTo>
                  <a:cubicBezTo>
                    <a:pt x="2509" y="9875"/>
                    <a:pt x="3817" y="10416"/>
                    <a:pt x="5208" y="10416"/>
                  </a:cubicBezTo>
                  <a:cubicBezTo>
                    <a:pt x="6599" y="10416"/>
                    <a:pt x="7907" y="9875"/>
                    <a:pt x="8890" y="8891"/>
                  </a:cubicBezTo>
                  <a:cubicBezTo>
                    <a:pt x="9874" y="7908"/>
                    <a:pt x="10415" y="6600"/>
                    <a:pt x="10415" y="5209"/>
                  </a:cubicBezTo>
                  <a:cubicBezTo>
                    <a:pt x="10415" y="3817"/>
                    <a:pt x="9874" y="2510"/>
                    <a:pt x="8890" y="1526"/>
                  </a:cubicBezTo>
                  <a:cubicBezTo>
                    <a:pt x="7907" y="543"/>
                    <a:pt x="6599" y="1"/>
                    <a:pt x="5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3454896" y="1223177"/>
              <a:ext cx="231604" cy="231604"/>
            </a:xfrm>
            <a:custGeom>
              <a:avLst/>
              <a:gdLst/>
              <a:ahLst/>
              <a:cxnLst/>
              <a:rect l="l" t="t" r="r" b="b"/>
              <a:pathLst>
                <a:path w="8103" h="8103" extrusionOk="0">
                  <a:moveTo>
                    <a:pt x="4051" y="1"/>
                  </a:moveTo>
                  <a:cubicBezTo>
                    <a:pt x="1813" y="1"/>
                    <a:pt x="1" y="1813"/>
                    <a:pt x="1" y="4051"/>
                  </a:cubicBezTo>
                  <a:cubicBezTo>
                    <a:pt x="1" y="6288"/>
                    <a:pt x="1813" y="8102"/>
                    <a:pt x="4051" y="8102"/>
                  </a:cubicBezTo>
                  <a:cubicBezTo>
                    <a:pt x="6289" y="8102"/>
                    <a:pt x="8102" y="6288"/>
                    <a:pt x="8102" y="4051"/>
                  </a:cubicBezTo>
                  <a:cubicBezTo>
                    <a:pt x="8102" y="1813"/>
                    <a:pt x="6289" y="1"/>
                    <a:pt x="4051" y="1"/>
                  </a:cubicBezTo>
                  <a:close/>
                </a:path>
              </a:pathLst>
            </a:custGeom>
            <a:solidFill>
              <a:srgbClr val="F4F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0"/>
            <p:cNvSpPr/>
            <p:nvPr/>
          </p:nvSpPr>
          <p:spPr>
            <a:xfrm>
              <a:off x="3454896" y="1230437"/>
              <a:ext cx="178269" cy="224373"/>
            </a:xfrm>
            <a:custGeom>
              <a:avLst/>
              <a:gdLst/>
              <a:ahLst/>
              <a:cxnLst/>
              <a:rect l="l" t="t" r="r" b="b"/>
              <a:pathLst>
                <a:path w="6237" h="7850" extrusionOk="0">
                  <a:moveTo>
                    <a:pt x="2637" y="1"/>
                  </a:moveTo>
                  <a:lnTo>
                    <a:pt x="2637" y="1"/>
                  </a:lnTo>
                  <a:cubicBezTo>
                    <a:pt x="1097" y="575"/>
                    <a:pt x="1" y="2057"/>
                    <a:pt x="1" y="3798"/>
                  </a:cubicBezTo>
                  <a:cubicBezTo>
                    <a:pt x="1" y="6036"/>
                    <a:pt x="1813" y="7850"/>
                    <a:pt x="4051" y="7850"/>
                  </a:cubicBezTo>
                  <a:cubicBezTo>
                    <a:pt x="4856" y="7850"/>
                    <a:pt x="5606" y="7614"/>
                    <a:pt x="6237" y="7210"/>
                  </a:cubicBezTo>
                  <a:lnTo>
                    <a:pt x="6237" y="7210"/>
                  </a:lnTo>
                  <a:cubicBezTo>
                    <a:pt x="5796" y="7373"/>
                    <a:pt x="5320" y="7463"/>
                    <a:pt x="4823" y="7463"/>
                  </a:cubicBezTo>
                  <a:cubicBezTo>
                    <a:pt x="2585" y="7463"/>
                    <a:pt x="772" y="5649"/>
                    <a:pt x="772" y="3411"/>
                  </a:cubicBezTo>
                  <a:cubicBezTo>
                    <a:pt x="772" y="1980"/>
                    <a:pt x="1515" y="721"/>
                    <a:pt x="2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0"/>
            <p:cNvSpPr/>
            <p:nvPr/>
          </p:nvSpPr>
          <p:spPr>
            <a:xfrm>
              <a:off x="3449380" y="1217661"/>
              <a:ext cx="242637" cy="242637"/>
            </a:xfrm>
            <a:custGeom>
              <a:avLst/>
              <a:gdLst/>
              <a:ahLst/>
              <a:cxnLst/>
              <a:rect l="l" t="t" r="r" b="b"/>
              <a:pathLst>
                <a:path w="8489" h="8489" extrusionOk="0">
                  <a:moveTo>
                    <a:pt x="4437" y="390"/>
                  </a:moveTo>
                  <a:cubicBezTo>
                    <a:pt x="6413" y="488"/>
                    <a:pt x="8001" y="2077"/>
                    <a:pt x="8097" y="4050"/>
                  </a:cubicBezTo>
                  <a:lnTo>
                    <a:pt x="7523" y="4050"/>
                  </a:lnTo>
                  <a:cubicBezTo>
                    <a:pt x="7418" y="4050"/>
                    <a:pt x="7330" y="4136"/>
                    <a:pt x="7330" y="4244"/>
                  </a:cubicBezTo>
                  <a:cubicBezTo>
                    <a:pt x="7330" y="4352"/>
                    <a:pt x="7415" y="4437"/>
                    <a:pt x="7523" y="4437"/>
                  </a:cubicBezTo>
                  <a:lnTo>
                    <a:pt x="8097" y="4437"/>
                  </a:lnTo>
                  <a:cubicBezTo>
                    <a:pt x="7999" y="6410"/>
                    <a:pt x="6410" y="7999"/>
                    <a:pt x="4437" y="8097"/>
                  </a:cubicBezTo>
                  <a:lnTo>
                    <a:pt x="4437" y="7523"/>
                  </a:lnTo>
                  <a:cubicBezTo>
                    <a:pt x="4437" y="7417"/>
                    <a:pt x="4352" y="7329"/>
                    <a:pt x="4244" y="7329"/>
                  </a:cubicBezTo>
                  <a:cubicBezTo>
                    <a:pt x="4138" y="7329"/>
                    <a:pt x="4050" y="7414"/>
                    <a:pt x="4050" y="7523"/>
                  </a:cubicBezTo>
                  <a:lnTo>
                    <a:pt x="4050" y="8097"/>
                  </a:lnTo>
                  <a:cubicBezTo>
                    <a:pt x="2076" y="7999"/>
                    <a:pt x="487" y="6410"/>
                    <a:pt x="390" y="4437"/>
                  </a:cubicBezTo>
                  <a:lnTo>
                    <a:pt x="965" y="4437"/>
                  </a:lnTo>
                  <a:cubicBezTo>
                    <a:pt x="1072" y="4437"/>
                    <a:pt x="1158" y="4352"/>
                    <a:pt x="1158" y="4244"/>
                  </a:cubicBezTo>
                  <a:cubicBezTo>
                    <a:pt x="1158" y="4136"/>
                    <a:pt x="1073" y="4050"/>
                    <a:pt x="965" y="4050"/>
                  </a:cubicBezTo>
                  <a:lnTo>
                    <a:pt x="390" y="4050"/>
                  </a:lnTo>
                  <a:cubicBezTo>
                    <a:pt x="488" y="2076"/>
                    <a:pt x="2077" y="487"/>
                    <a:pt x="4050" y="390"/>
                  </a:cubicBezTo>
                  <a:lnTo>
                    <a:pt x="4050" y="964"/>
                  </a:lnTo>
                  <a:cubicBezTo>
                    <a:pt x="4050" y="1071"/>
                    <a:pt x="4137" y="1158"/>
                    <a:pt x="4244" y="1158"/>
                  </a:cubicBezTo>
                  <a:cubicBezTo>
                    <a:pt x="4349" y="1158"/>
                    <a:pt x="4437" y="1073"/>
                    <a:pt x="4437" y="964"/>
                  </a:cubicBezTo>
                  <a:lnTo>
                    <a:pt x="4437" y="390"/>
                  </a:lnTo>
                  <a:close/>
                  <a:moveTo>
                    <a:pt x="4244" y="0"/>
                  </a:moveTo>
                  <a:cubicBezTo>
                    <a:pt x="1905" y="0"/>
                    <a:pt x="0" y="1905"/>
                    <a:pt x="0" y="4244"/>
                  </a:cubicBezTo>
                  <a:cubicBezTo>
                    <a:pt x="0" y="6584"/>
                    <a:pt x="1905" y="8488"/>
                    <a:pt x="4244" y="8488"/>
                  </a:cubicBezTo>
                  <a:cubicBezTo>
                    <a:pt x="6584" y="8488"/>
                    <a:pt x="8489" y="6584"/>
                    <a:pt x="8489" y="4244"/>
                  </a:cubicBezTo>
                  <a:cubicBezTo>
                    <a:pt x="8489" y="1905"/>
                    <a:pt x="6584" y="0"/>
                    <a:pt x="4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0"/>
            <p:cNvSpPr/>
            <p:nvPr/>
          </p:nvSpPr>
          <p:spPr>
            <a:xfrm>
              <a:off x="3514776" y="1289346"/>
              <a:ext cx="122819" cy="55136"/>
            </a:xfrm>
            <a:custGeom>
              <a:avLst/>
              <a:gdLst/>
              <a:ahLst/>
              <a:cxnLst/>
              <a:rect l="l" t="t" r="r" b="b"/>
              <a:pathLst>
                <a:path w="4297" h="1929" extrusionOk="0">
                  <a:moveTo>
                    <a:pt x="4075" y="1"/>
                  </a:moveTo>
                  <a:cubicBezTo>
                    <a:pt x="4036" y="1"/>
                    <a:pt x="3997" y="13"/>
                    <a:pt x="3963" y="38"/>
                  </a:cubicBezTo>
                  <a:lnTo>
                    <a:pt x="1920" y="1521"/>
                  </a:lnTo>
                  <a:lnTo>
                    <a:pt x="279" y="975"/>
                  </a:lnTo>
                  <a:cubicBezTo>
                    <a:pt x="259" y="968"/>
                    <a:pt x="238" y="965"/>
                    <a:pt x="218" y="965"/>
                  </a:cubicBezTo>
                  <a:cubicBezTo>
                    <a:pt x="137" y="965"/>
                    <a:pt x="61" y="1017"/>
                    <a:pt x="35" y="1097"/>
                  </a:cubicBezTo>
                  <a:cubicBezTo>
                    <a:pt x="1" y="1198"/>
                    <a:pt x="57" y="1309"/>
                    <a:pt x="157" y="1341"/>
                  </a:cubicBezTo>
                  <a:lnTo>
                    <a:pt x="1895" y="1920"/>
                  </a:lnTo>
                  <a:cubicBezTo>
                    <a:pt x="1916" y="1926"/>
                    <a:pt x="1935" y="1929"/>
                    <a:pt x="1956" y="1929"/>
                  </a:cubicBezTo>
                  <a:cubicBezTo>
                    <a:pt x="1995" y="1929"/>
                    <a:pt x="2036" y="1916"/>
                    <a:pt x="2067" y="1893"/>
                  </a:cubicBezTo>
                  <a:lnTo>
                    <a:pt x="4189" y="350"/>
                  </a:lnTo>
                  <a:cubicBezTo>
                    <a:pt x="4275" y="286"/>
                    <a:pt x="4296" y="166"/>
                    <a:pt x="4232" y="81"/>
                  </a:cubicBezTo>
                  <a:cubicBezTo>
                    <a:pt x="4195" y="29"/>
                    <a:pt x="4135" y="1"/>
                    <a:pt x="4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3559651" y="1327932"/>
              <a:ext cx="22066" cy="22037"/>
            </a:xfrm>
            <a:custGeom>
              <a:avLst/>
              <a:gdLst/>
              <a:ahLst/>
              <a:cxnLst/>
              <a:rect l="l" t="t" r="r" b="b"/>
              <a:pathLst>
                <a:path w="772" h="771" extrusionOk="0">
                  <a:moveTo>
                    <a:pt x="386" y="0"/>
                  </a:moveTo>
                  <a:cubicBezTo>
                    <a:pt x="175" y="0"/>
                    <a:pt x="0" y="174"/>
                    <a:pt x="0" y="386"/>
                  </a:cubicBezTo>
                  <a:cubicBezTo>
                    <a:pt x="0" y="598"/>
                    <a:pt x="172" y="771"/>
                    <a:pt x="386" y="771"/>
                  </a:cubicBezTo>
                  <a:cubicBezTo>
                    <a:pt x="599" y="771"/>
                    <a:pt x="771" y="600"/>
                    <a:pt x="771" y="386"/>
                  </a:cubicBezTo>
                  <a:cubicBezTo>
                    <a:pt x="771" y="171"/>
                    <a:pt x="599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3410708" y="1465786"/>
              <a:ext cx="319895" cy="55164"/>
            </a:xfrm>
            <a:custGeom>
              <a:avLst/>
              <a:gdLst/>
              <a:ahLst/>
              <a:cxnLst/>
              <a:rect l="l" t="t" r="r" b="b"/>
              <a:pathLst>
                <a:path w="11192" h="1930" extrusionOk="0">
                  <a:moveTo>
                    <a:pt x="773" y="1"/>
                  </a:moveTo>
                  <a:lnTo>
                    <a:pt x="773" y="385"/>
                  </a:lnTo>
                  <a:lnTo>
                    <a:pt x="194" y="385"/>
                  </a:lnTo>
                  <a:cubicBezTo>
                    <a:pt x="89" y="385"/>
                    <a:pt x="1" y="471"/>
                    <a:pt x="1" y="578"/>
                  </a:cubicBezTo>
                  <a:lnTo>
                    <a:pt x="1" y="1736"/>
                  </a:lnTo>
                  <a:cubicBezTo>
                    <a:pt x="1" y="1841"/>
                    <a:pt x="86" y="1929"/>
                    <a:pt x="194" y="1929"/>
                  </a:cubicBezTo>
                  <a:lnTo>
                    <a:pt x="10998" y="1929"/>
                  </a:lnTo>
                  <a:cubicBezTo>
                    <a:pt x="11104" y="1929"/>
                    <a:pt x="11191" y="1843"/>
                    <a:pt x="11191" y="1736"/>
                  </a:cubicBezTo>
                  <a:lnTo>
                    <a:pt x="11191" y="578"/>
                  </a:lnTo>
                  <a:cubicBezTo>
                    <a:pt x="11191" y="473"/>
                    <a:pt x="11104" y="385"/>
                    <a:pt x="10998" y="385"/>
                  </a:cubicBezTo>
                  <a:lnTo>
                    <a:pt x="3667" y="38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0"/>
            <p:cNvSpPr/>
            <p:nvPr/>
          </p:nvSpPr>
          <p:spPr>
            <a:xfrm>
              <a:off x="3421769" y="1443720"/>
              <a:ext cx="99324" cy="33156"/>
            </a:xfrm>
            <a:custGeom>
              <a:avLst/>
              <a:gdLst/>
              <a:ahLst/>
              <a:cxnLst/>
              <a:rect l="l" t="t" r="r" b="b"/>
              <a:pathLst>
                <a:path w="3475" h="1160" extrusionOk="0">
                  <a:moveTo>
                    <a:pt x="194" y="1"/>
                  </a:moveTo>
                  <a:cubicBezTo>
                    <a:pt x="89" y="1"/>
                    <a:pt x="1" y="86"/>
                    <a:pt x="1" y="194"/>
                  </a:cubicBezTo>
                  <a:lnTo>
                    <a:pt x="1" y="966"/>
                  </a:lnTo>
                  <a:cubicBezTo>
                    <a:pt x="1" y="1072"/>
                    <a:pt x="86" y="1160"/>
                    <a:pt x="194" y="1160"/>
                  </a:cubicBezTo>
                  <a:lnTo>
                    <a:pt x="3282" y="1160"/>
                  </a:lnTo>
                  <a:cubicBezTo>
                    <a:pt x="3387" y="1160"/>
                    <a:pt x="3475" y="1073"/>
                    <a:pt x="3475" y="966"/>
                  </a:cubicBezTo>
                  <a:cubicBezTo>
                    <a:pt x="3473" y="434"/>
                    <a:pt x="3042" y="1"/>
                    <a:pt x="2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0"/>
            <p:cNvSpPr/>
            <p:nvPr/>
          </p:nvSpPr>
          <p:spPr>
            <a:xfrm>
              <a:off x="3515520" y="1476761"/>
              <a:ext cx="209538" cy="44189"/>
            </a:xfrm>
            <a:custGeom>
              <a:avLst/>
              <a:gdLst/>
              <a:ahLst/>
              <a:cxnLst/>
              <a:rect l="l" t="t" r="r" b="b"/>
              <a:pathLst>
                <a:path w="7331" h="1546" extrusionOk="0">
                  <a:moveTo>
                    <a:pt x="0" y="1"/>
                  </a:moveTo>
                  <a:lnTo>
                    <a:pt x="0" y="580"/>
                  </a:lnTo>
                  <a:lnTo>
                    <a:pt x="964" y="1545"/>
                  </a:lnTo>
                  <a:lnTo>
                    <a:pt x="7331" y="1545"/>
                  </a:lnTo>
                  <a:lnTo>
                    <a:pt x="7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3515520" y="1493310"/>
              <a:ext cx="27582" cy="27639"/>
            </a:xfrm>
            <a:custGeom>
              <a:avLst/>
              <a:gdLst/>
              <a:ahLst/>
              <a:cxnLst/>
              <a:rect l="l" t="t" r="r" b="b"/>
              <a:pathLst>
                <a:path w="965" h="967" extrusionOk="0">
                  <a:moveTo>
                    <a:pt x="0" y="1"/>
                  </a:moveTo>
                  <a:lnTo>
                    <a:pt x="964" y="966"/>
                  </a:lnTo>
                  <a:lnTo>
                    <a:pt x="964" y="194"/>
                  </a:lnTo>
                  <a:cubicBezTo>
                    <a:pt x="964" y="88"/>
                    <a:pt x="879" y="1"/>
                    <a:pt x="771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3394187" y="1405105"/>
              <a:ext cx="27611" cy="126906"/>
            </a:xfrm>
            <a:custGeom>
              <a:avLst/>
              <a:gdLst/>
              <a:ahLst/>
              <a:cxnLst/>
              <a:rect l="l" t="t" r="r" b="b"/>
              <a:pathLst>
                <a:path w="966" h="4440" extrusionOk="0">
                  <a:moveTo>
                    <a:pt x="194" y="1"/>
                  </a:moveTo>
                  <a:cubicBezTo>
                    <a:pt x="88" y="1"/>
                    <a:pt x="0" y="87"/>
                    <a:pt x="0" y="194"/>
                  </a:cubicBezTo>
                  <a:lnTo>
                    <a:pt x="0" y="4246"/>
                  </a:lnTo>
                  <a:cubicBezTo>
                    <a:pt x="0" y="4351"/>
                    <a:pt x="86" y="4439"/>
                    <a:pt x="194" y="4439"/>
                  </a:cubicBezTo>
                  <a:lnTo>
                    <a:pt x="772" y="4439"/>
                  </a:lnTo>
                  <a:cubicBezTo>
                    <a:pt x="878" y="4439"/>
                    <a:pt x="966" y="4353"/>
                    <a:pt x="966" y="4246"/>
                  </a:cubicBezTo>
                  <a:lnTo>
                    <a:pt x="966" y="193"/>
                  </a:lnTo>
                  <a:cubicBezTo>
                    <a:pt x="966" y="87"/>
                    <a:pt x="879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0"/>
            <p:cNvSpPr/>
            <p:nvPr/>
          </p:nvSpPr>
          <p:spPr>
            <a:xfrm>
              <a:off x="3394215" y="1405076"/>
              <a:ext cx="16578" cy="126878"/>
            </a:xfrm>
            <a:custGeom>
              <a:avLst/>
              <a:gdLst/>
              <a:ahLst/>
              <a:cxnLst/>
              <a:rect l="l" t="t" r="r" b="b"/>
              <a:pathLst>
                <a:path w="580" h="4439" extrusionOk="0">
                  <a:moveTo>
                    <a:pt x="194" y="0"/>
                  </a:moveTo>
                  <a:cubicBezTo>
                    <a:pt x="88" y="0"/>
                    <a:pt x="1" y="85"/>
                    <a:pt x="1" y="194"/>
                  </a:cubicBezTo>
                  <a:lnTo>
                    <a:pt x="1" y="4245"/>
                  </a:lnTo>
                  <a:cubicBezTo>
                    <a:pt x="1" y="4351"/>
                    <a:pt x="87" y="4439"/>
                    <a:pt x="194" y="4439"/>
                  </a:cubicBezTo>
                  <a:lnTo>
                    <a:pt x="579" y="4439"/>
                  </a:lnTo>
                  <a:cubicBezTo>
                    <a:pt x="472" y="4437"/>
                    <a:pt x="386" y="4352"/>
                    <a:pt x="386" y="4247"/>
                  </a:cubicBezTo>
                  <a:lnTo>
                    <a:pt x="386" y="194"/>
                  </a:lnTo>
                  <a:cubicBezTo>
                    <a:pt x="386" y="88"/>
                    <a:pt x="472" y="0"/>
                    <a:pt x="579" y="0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0"/>
            <p:cNvSpPr/>
            <p:nvPr/>
          </p:nvSpPr>
          <p:spPr>
            <a:xfrm>
              <a:off x="3719513" y="1443720"/>
              <a:ext cx="27639" cy="88291"/>
            </a:xfrm>
            <a:custGeom>
              <a:avLst/>
              <a:gdLst/>
              <a:ahLst/>
              <a:cxnLst/>
              <a:rect l="l" t="t" r="r" b="b"/>
              <a:pathLst>
                <a:path w="967" h="3089" extrusionOk="0">
                  <a:moveTo>
                    <a:pt x="194" y="1"/>
                  </a:moveTo>
                  <a:cubicBezTo>
                    <a:pt x="88" y="1"/>
                    <a:pt x="0" y="86"/>
                    <a:pt x="0" y="194"/>
                  </a:cubicBezTo>
                  <a:lnTo>
                    <a:pt x="0" y="2895"/>
                  </a:lnTo>
                  <a:cubicBezTo>
                    <a:pt x="0" y="3000"/>
                    <a:pt x="87" y="3088"/>
                    <a:pt x="194" y="3088"/>
                  </a:cubicBezTo>
                  <a:lnTo>
                    <a:pt x="773" y="3088"/>
                  </a:lnTo>
                  <a:cubicBezTo>
                    <a:pt x="878" y="3088"/>
                    <a:pt x="966" y="3002"/>
                    <a:pt x="966" y="2895"/>
                  </a:cubicBezTo>
                  <a:lnTo>
                    <a:pt x="966" y="194"/>
                  </a:lnTo>
                  <a:cubicBezTo>
                    <a:pt x="966" y="86"/>
                    <a:pt x="880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0"/>
            <p:cNvSpPr/>
            <p:nvPr/>
          </p:nvSpPr>
          <p:spPr>
            <a:xfrm>
              <a:off x="3719541" y="1443720"/>
              <a:ext cx="16578" cy="88291"/>
            </a:xfrm>
            <a:custGeom>
              <a:avLst/>
              <a:gdLst/>
              <a:ahLst/>
              <a:cxnLst/>
              <a:rect l="l" t="t" r="r" b="b"/>
              <a:pathLst>
                <a:path w="580" h="3089" extrusionOk="0">
                  <a:moveTo>
                    <a:pt x="194" y="1"/>
                  </a:moveTo>
                  <a:cubicBezTo>
                    <a:pt x="89" y="1"/>
                    <a:pt x="1" y="86"/>
                    <a:pt x="1" y="194"/>
                  </a:cubicBezTo>
                  <a:lnTo>
                    <a:pt x="1" y="2895"/>
                  </a:lnTo>
                  <a:cubicBezTo>
                    <a:pt x="1" y="3000"/>
                    <a:pt x="87" y="3088"/>
                    <a:pt x="194" y="3088"/>
                  </a:cubicBezTo>
                  <a:lnTo>
                    <a:pt x="580" y="3088"/>
                  </a:lnTo>
                  <a:cubicBezTo>
                    <a:pt x="473" y="3085"/>
                    <a:pt x="386" y="3000"/>
                    <a:pt x="386" y="2895"/>
                  </a:cubicBezTo>
                  <a:lnTo>
                    <a:pt x="386" y="194"/>
                  </a:lnTo>
                  <a:cubicBezTo>
                    <a:pt x="386" y="88"/>
                    <a:pt x="473" y="1"/>
                    <a:pt x="580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2" name="Google Shape;1722;p40"/>
          <p:cNvGrpSpPr/>
          <p:nvPr/>
        </p:nvGrpSpPr>
        <p:grpSpPr>
          <a:xfrm>
            <a:off x="6619947" y="1430068"/>
            <a:ext cx="476092" cy="398763"/>
            <a:chOff x="2759227" y="1212030"/>
            <a:chExt cx="353735" cy="298230"/>
          </a:xfrm>
        </p:grpSpPr>
        <p:sp>
          <p:nvSpPr>
            <p:cNvPr id="1723" name="Google Shape;1723;p40"/>
            <p:cNvSpPr/>
            <p:nvPr/>
          </p:nvSpPr>
          <p:spPr>
            <a:xfrm>
              <a:off x="2759227" y="1212116"/>
              <a:ext cx="352965" cy="298058"/>
            </a:xfrm>
            <a:custGeom>
              <a:avLst/>
              <a:gdLst/>
              <a:ahLst/>
              <a:cxnLst/>
              <a:rect l="l" t="t" r="r" b="b"/>
              <a:pathLst>
                <a:path w="12349" h="10428" extrusionOk="0">
                  <a:moveTo>
                    <a:pt x="6176" y="1"/>
                  </a:moveTo>
                  <a:cubicBezTo>
                    <a:pt x="5381" y="1"/>
                    <a:pt x="4607" y="135"/>
                    <a:pt x="3874" y="398"/>
                  </a:cubicBezTo>
                  <a:cubicBezTo>
                    <a:pt x="3133" y="664"/>
                    <a:pt x="2469" y="1050"/>
                    <a:pt x="1900" y="1544"/>
                  </a:cubicBezTo>
                  <a:cubicBezTo>
                    <a:pt x="1307" y="2058"/>
                    <a:pt x="842" y="2673"/>
                    <a:pt x="520" y="3368"/>
                  </a:cubicBezTo>
                  <a:cubicBezTo>
                    <a:pt x="175" y="4109"/>
                    <a:pt x="1" y="4923"/>
                    <a:pt x="1" y="5789"/>
                  </a:cubicBezTo>
                  <a:cubicBezTo>
                    <a:pt x="1" y="7062"/>
                    <a:pt x="269" y="8104"/>
                    <a:pt x="796" y="8879"/>
                  </a:cubicBezTo>
                  <a:cubicBezTo>
                    <a:pt x="1234" y="9526"/>
                    <a:pt x="1840" y="9980"/>
                    <a:pt x="2599" y="10227"/>
                  </a:cubicBezTo>
                  <a:cubicBezTo>
                    <a:pt x="3034" y="10369"/>
                    <a:pt x="3484" y="10428"/>
                    <a:pt x="3900" y="10428"/>
                  </a:cubicBezTo>
                  <a:cubicBezTo>
                    <a:pt x="4698" y="10428"/>
                    <a:pt x="5368" y="10211"/>
                    <a:pt x="5558" y="9952"/>
                  </a:cubicBezTo>
                  <a:cubicBezTo>
                    <a:pt x="5857" y="9541"/>
                    <a:pt x="5713" y="8235"/>
                    <a:pt x="5389" y="7598"/>
                  </a:cubicBezTo>
                  <a:cubicBezTo>
                    <a:pt x="5234" y="7293"/>
                    <a:pt x="5043" y="7137"/>
                    <a:pt x="4823" y="7137"/>
                  </a:cubicBezTo>
                  <a:cubicBezTo>
                    <a:pt x="4570" y="7137"/>
                    <a:pt x="4396" y="7218"/>
                    <a:pt x="4255" y="7285"/>
                  </a:cubicBezTo>
                  <a:cubicBezTo>
                    <a:pt x="4158" y="7331"/>
                    <a:pt x="4082" y="7366"/>
                    <a:pt x="3996" y="7366"/>
                  </a:cubicBezTo>
                  <a:cubicBezTo>
                    <a:pt x="3894" y="7366"/>
                    <a:pt x="3776" y="7317"/>
                    <a:pt x="3588" y="7175"/>
                  </a:cubicBezTo>
                  <a:cubicBezTo>
                    <a:pt x="3356" y="7003"/>
                    <a:pt x="3213" y="6591"/>
                    <a:pt x="3206" y="6077"/>
                  </a:cubicBezTo>
                  <a:cubicBezTo>
                    <a:pt x="3194" y="5306"/>
                    <a:pt x="3489" y="4283"/>
                    <a:pt x="4170" y="3737"/>
                  </a:cubicBezTo>
                  <a:cubicBezTo>
                    <a:pt x="4806" y="3229"/>
                    <a:pt x="5489" y="2975"/>
                    <a:pt x="6173" y="2975"/>
                  </a:cubicBezTo>
                  <a:cubicBezTo>
                    <a:pt x="6856" y="2975"/>
                    <a:pt x="7539" y="3229"/>
                    <a:pt x="8175" y="3737"/>
                  </a:cubicBezTo>
                  <a:cubicBezTo>
                    <a:pt x="8860" y="4283"/>
                    <a:pt x="9153" y="5306"/>
                    <a:pt x="9140" y="6077"/>
                  </a:cubicBezTo>
                  <a:cubicBezTo>
                    <a:pt x="9132" y="6591"/>
                    <a:pt x="8989" y="7003"/>
                    <a:pt x="8757" y="7175"/>
                  </a:cubicBezTo>
                  <a:cubicBezTo>
                    <a:pt x="8568" y="7317"/>
                    <a:pt x="8451" y="7366"/>
                    <a:pt x="8349" y="7366"/>
                  </a:cubicBezTo>
                  <a:cubicBezTo>
                    <a:pt x="8263" y="7366"/>
                    <a:pt x="8188" y="7331"/>
                    <a:pt x="8091" y="7285"/>
                  </a:cubicBezTo>
                  <a:cubicBezTo>
                    <a:pt x="7949" y="7218"/>
                    <a:pt x="7775" y="7137"/>
                    <a:pt x="7522" y="7137"/>
                  </a:cubicBezTo>
                  <a:cubicBezTo>
                    <a:pt x="7302" y="7137"/>
                    <a:pt x="7113" y="7291"/>
                    <a:pt x="6957" y="7598"/>
                  </a:cubicBezTo>
                  <a:cubicBezTo>
                    <a:pt x="6633" y="8236"/>
                    <a:pt x="6487" y="9541"/>
                    <a:pt x="6787" y="9952"/>
                  </a:cubicBezTo>
                  <a:cubicBezTo>
                    <a:pt x="6978" y="10211"/>
                    <a:pt x="7647" y="10428"/>
                    <a:pt x="8446" y="10428"/>
                  </a:cubicBezTo>
                  <a:cubicBezTo>
                    <a:pt x="8863" y="10428"/>
                    <a:pt x="9314" y="10368"/>
                    <a:pt x="9748" y="10227"/>
                  </a:cubicBezTo>
                  <a:cubicBezTo>
                    <a:pt x="10505" y="9980"/>
                    <a:pt x="11111" y="9526"/>
                    <a:pt x="11553" y="8879"/>
                  </a:cubicBezTo>
                  <a:cubicBezTo>
                    <a:pt x="12078" y="8101"/>
                    <a:pt x="12346" y="7062"/>
                    <a:pt x="12346" y="5787"/>
                  </a:cubicBezTo>
                  <a:cubicBezTo>
                    <a:pt x="12349" y="4921"/>
                    <a:pt x="12176" y="4109"/>
                    <a:pt x="11831" y="3368"/>
                  </a:cubicBezTo>
                  <a:cubicBezTo>
                    <a:pt x="11508" y="2673"/>
                    <a:pt x="11043" y="2058"/>
                    <a:pt x="10452" y="1544"/>
                  </a:cubicBezTo>
                  <a:cubicBezTo>
                    <a:pt x="9885" y="1050"/>
                    <a:pt x="9220" y="664"/>
                    <a:pt x="8479" y="398"/>
                  </a:cubicBezTo>
                  <a:cubicBezTo>
                    <a:pt x="7744" y="135"/>
                    <a:pt x="6970" y="1"/>
                    <a:pt x="6176" y="1"/>
                  </a:cubicBezTo>
                  <a:close/>
                </a:path>
              </a:pathLst>
            </a:custGeom>
            <a:solidFill>
              <a:srgbClr val="FFF6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2759227" y="1212116"/>
              <a:ext cx="352965" cy="298058"/>
            </a:xfrm>
            <a:custGeom>
              <a:avLst/>
              <a:gdLst/>
              <a:ahLst/>
              <a:cxnLst/>
              <a:rect l="l" t="t" r="r" b="b"/>
              <a:pathLst>
                <a:path w="12349" h="10428" extrusionOk="0">
                  <a:moveTo>
                    <a:pt x="6176" y="1"/>
                  </a:moveTo>
                  <a:cubicBezTo>
                    <a:pt x="5381" y="1"/>
                    <a:pt x="4607" y="135"/>
                    <a:pt x="3874" y="398"/>
                  </a:cubicBezTo>
                  <a:cubicBezTo>
                    <a:pt x="3133" y="664"/>
                    <a:pt x="2469" y="1050"/>
                    <a:pt x="1900" y="1544"/>
                  </a:cubicBezTo>
                  <a:cubicBezTo>
                    <a:pt x="1307" y="2058"/>
                    <a:pt x="842" y="2673"/>
                    <a:pt x="520" y="3368"/>
                  </a:cubicBezTo>
                  <a:cubicBezTo>
                    <a:pt x="175" y="4109"/>
                    <a:pt x="1" y="4923"/>
                    <a:pt x="1" y="5789"/>
                  </a:cubicBezTo>
                  <a:cubicBezTo>
                    <a:pt x="1" y="7062"/>
                    <a:pt x="269" y="8104"/>
                    <a:pt x="796" y="8879"/>
                  </a:cubicBezTo>
                  <a:cubicBezTo>
                    <a:pt x="1234" y="9526"/>
                    <a:pt x="1840" y="9980"/>
                    <a:pt x="2599" y="10227"/>
                  </a:cubicBezTo>
                  <a:cubicBezTo>
                    <a:pt x="3034" y="10369"/>
                    <a:pt x="3484" y="10428"/>
                    <a:pt x="3900" y="10428"/>
                  </a:cubicBezTo>
                  <a:cubicBezTo>
                    <a:pt x="4698" y="10428"/>
                    <a:pt x="5368" y="10211"/>
                    <a:pt x="5558" y="9952"/>
                  </a:cubicBezTo>
                  <a:cubicBezTo>
                    <a:pt x="5857" y="9541"/>
                    <a:pt x="5713" y="8235"/>
                    <a:pt x="5389" y="7598"/>
                  </a:cubicBezTo>
                  <a:cubicBezTo>
                    <a:pt x="5234" y="7293"/>
                    <a:pt x="5043" y="7137"/>
                    <a:pt x="4823" y="7137"/>
                  </a:cubicBezTo>
                  <a:cubicBezTo>
                    <a:pt x="4570" y="7137"/>
                    <a:pt x="4396" y="7218"/>
                    <a:pt x="4255" y="7285"/>
                  </a:cubicBezTo>
                  <a:cubicBezTo>
                    <a:pt x="4158" y="7331"/>
                    <a:pt x="4082" y="7366"/>
                    <a:pt x="3996" y="7366"/>
                  </a:cubicBezTo>
                  <a:cubicBezTo>
                    <a:pt x="3894" y="7366"/>
                    <a:pt x="3776" y="7317"/>
                    <a:pt x="3588" y="7175"/>
                  </a:cubicBezTo>
                  <a:cubicBezTo>
                    <a:pt x="3356" y="7003"/>
                    <a:pt x="3213" y="6591"/>
                    <a:pt x="3206" y="6077"/>
                  </a:cubicBezTo>
                  <a:cubicBezTo>
                    <a:pt x="3194" y="5306"/>
                    <a:pt x="3489" y="4283"/>
                    <a:pt x="4170" y="3737"/>
                  </a:cubicBezTo>
                  <a:cubicBezTo>
                    <a:pt x="4806" y="3229"/>
                    <a:pt x="5489" y="2975"/>
                    <a:pt x="6173" y="2975"/>
                  </a:cubicBezTo>
                  <a:cubicBezTo>
                    <a:pt x="6856" y="2975"/>
                    <a:pt x="7539" y="3229"/>
                    <a:pt x="8175" y="3737"/>
                  </a:cubicBezTo>
                  <a:cubicBezTo>
                    <a:pt x="8860" y="4283"/>
                    <a:pt x="9153" y="5306"/>
                    <a:pt x="9140" y="6077"/>
                  </a:cubicBezTo>
                  <a:cubicBezTo>
                    <a:pt x="9132" y="6591"/>
                    <a:pt x="8989" y="7003"/>
                    <a:pt x="8757" y="7175"/>
                  </a:cubicBezTo>
                  <a:cubicBezTo>
                    <a:pt x="8568" y="7317"/>
                    <a:pt x="8451" y="7366"/>
                    <a:pt x="8349" y="7366"/>
                  </a:cubicBezTo>
                  <a:cubicBezTo>
                    <a:pt x="8263" y="7366"/>
                    <a:pt x="8188" y="7331"/>
                    <a:pt x="8091" y="7285"/>
                  </a:cubicBezTo>
                  <a:cubicBezTo>
                    <a:pt x="7949" y="7218"/>
                    <a:pt x="7775" y="7137"/>
                    <a:pt x="7522" y="7137"/>
                  </a:cubicBezTo>
                  <a:cubicBezTo>
                    <a:pt x="7302" y="7137"/>
                    <a:pt x="7113" y="7291"/>
                    <a:pt x="6957" y="7598"/>
                  </a:cubicBezTo>
                  <a:cubicBezTo>
                    <a:pt x="6633" y="8236"/>
                    <a:pt x="6487" y="9541"/>
                    <a:pt x="6787" y="9952"/>
                  </a:cubicBezTo>
                  <a:cubicBezTo>
                    <a:pt x="6978" y="10211"/>
                    <a:pt x="7647" y="10428"/>
                    <a:pt x="8446" y="10428"/>
                  </a:cubicBezTo>
                  <a:cubicBezTo>
                    <a:pt x="8863" y="10428"/>
                    <a:pt x="9314" y="10368"/>
                    <a:pt x="9748" y="10227"/>
                  </a:cubicBezTo>
                  <a:cubicBezTo>
                    <a:pt x="10505" y="9980"/>
                    <a:pt x="11111" y="9526"/>
                    <a:pt x="11553" y="8879"/>
                  </a:cubicBezTo>
                  <a:cubicBezTo>
                    <a:pt x="12078" y="8101"/>
                    <a:pt x="12346" y="7062"/>
                    <a:pt x="12346" y="5787"/>
                  </a:cubicBezTo>
                  <a:cubicBezTo>
                    <a:pt x="12349" y="4921"/>
                    <a:pt x="12176" y="4109"/>
                    <a:pt x="11831" y="3368"/>
                  </a:cubicBezTo>
                  <a:cubicBezTo>
                    <a:pt x="11508" y="2673"/>
                    <a:pt x="11043" y="2058"/>
                    <a:pt x="10452" y="1544"/>
                  </a:cubicBezTo>
                  <a:cubicBezTo>
                    <a:pt x="9885" y="1050"/>
                    <a:pt x="9220" y="664"/>
                    <a:pt x="8479" y="398"/>
                  </a:cubicBezTo>
                  <a:cubicBezTo>
                    <a:pt x="7744" y="135"/>
                    <a:pt x="6970" y="1"/>
                    <a:pt x="6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2894822" y="1280914"/>
              <a:ext cx="148143" cy="125592"/>
            </a:xfrm>
            <a:custGeom>
              <a:avLst/>
              <a:gdLst/>
              <a:ahLst/>
              <a:cxnLst/>
              <a:rect l="l" t="t" r="r" b="b"/>
              <a:pathLst>
                <a:path w="5183" h="4394" extrusionOk="0">
                  <a:moveTo>
                    <a:pt x="2205" y="1"/>
                  </a:moveTo>
                  <a:cubicBezTo>
                    <a:pt x="1522" y="1"/>
                    <a:pt x="839" y="255"/>
                    <a:pt x="203" y="763"/>
                  </a:cubicBezTo>
                  <a:cubicBezTo>
                    <a:pt x="130" y="819"/>
                    <a:pt x="63" y="883"/>
                    <a:pt x="0" y="950"/>
                  </a:cubicBezTo>
                  <a:cubicBezTo>
                    <a:pt x="467" y="696"/>
                    <a:pt x="950" y="568"/>
                    <a:pt x="1433" y="568"/>
                  </a:cubicBezTo>
                  <a:cubicBezTo>
                    <a:pt x="2116" y="568"/>
                    <a:pt x="2798" y="822"/>
                    <a:pt x="3434" y="1331"/>
                  </a:cubicBezTo>
                  <a:cubicBezTo>
                    <a:pt x="4119" y="1879"/>
                    <a:pt x="4413" y="2901"/>
                    <a:pt x="4400" y="3673"/>
                  </a:cubicBezTo>
                  <a:cubicBezTo>
                    <a:pt x="4396" y="3942"/>
                    <a:pt x="4354" y="4185"/>
                    <a:pt x="4281" y="4378"/>
                  </a:cubicBezTo>
                  <a:cubicBezTo>
                    <a:pt x="4313" y="4388"/>
                    <a:pt x="4346" y="4393"/>
                    <a:pt x="4380" y="4393"/>
                  </a:cubicBezTo>
                  <a:cubicBezTo>
                    <a:pt x="4482" y="4393"/>
                    <a:pt x="4600" y="4344"/>
                    <a:pt x="4788" y="4201"/>
                  </a:cubicBezTo>
                  <a:cubicBezTo>
                    <a:pt x="5022" y="4029"/>
                    <a:pt x="5165" y="3617"/>
                    <a:pt x="5172" y="3103"/>
                  </a:cubicBezTo>
                  <a:cubicBezTo>
                    <a:pt x="5183" y="2333"/>
                    <a:pt x="4890" y="1309"/>
                    <a:pt x="4207" y="763"/>
                  </a:cubicBezTo>
                  <a:cubicBezTo>
                    <a:pt x="3571" y="255"/>
                    <a:pt x="2888" y="1"/>
                    <a:pt x="2205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2759284" y="1240012"/>
              <a:ext cx="161720" cy="270162"/>
            </a:xfrm>
            <a:custGeom>
              <a:avLst/>
              <a:gdLst/>
              <a:ahLst/>
              <a:cxnLst/>
              <a:rect l="l" t="t" r="r" b="b"/>
              <a:pathLst>
                <a:path w="5658" h="9452" extrusionOk="0">
                  <a:moveTo>
                    <a:pt x="2671" y="1"/>
                  </a:moveTo>
                  <a:cubicBezTo>
                    <a:pt x="2399" y="170"/>
                    <a:pt x="2140" y="359"/>
                    <a:pt x="1901" y="568"/>
                  </a:cubicBezTo>
                  <a:cubicBezTo>
                    <a:pt x="1307" y="1082"/>
                    <a:pt x="841" y="1697"/>
                    <a:pt x="520" y="2392"/>
                  </a:cubicBezTo>
                  <a:cubicBezTo>
                    <a:pt x="176" y="3133"/>
                    <a:pt x="0" y="3947"/>
                    <a:pt x="0" y="4813"/>
                  </a:cubicBezTo>
                  <a:cubicBezTo>
                    <a:pt x="0" y="6086"/>
                    <a:pt x="268" y="7128"/>
                    <a:pt x="795" y="7903"/>
                  </a:cubicBezTo>
                  <a:cubicBezTo>
                    <a:pt x="1234" y="8550"/>
                    <a:pt x="1841" y="9004"/>
                    <a:pt x="2600" y="9251"/>
                  </a:cubicBezTo>
                  <a:cubicBezTo>
                    <a:pt x="3034" y="9393"/>
                    <a:pt x="3484" y="9452"/>
                    <a:pt x="3900" y="9452"/>
                  </a:cubicBezTo>
                  <a:cubicBezTo>
                    <a:pt x="4698" y="9452"/>
                    <a:pt x="5369" y="9235"/>
                    <a:pt x="5558" y="8976"/>
                  </a:cubicBezTo>
                  <a:cubicBezTo>
                    <a:pt x="5599" y="8921"/>
                    <a:pt x="5631" y="8848"/>
                    <a:pt x="5657" y="8764"/>
                  </a:cubicBezTo>
                  <a:lnTo>
                    <a:pt x="5657" y="8764"/>
                  </a:lnTo>
                  <a:cubicBezTo>
                    <a:pt x="5378" y="8839"/>
                    <a:pt x="5038" y="8885"/>
                    <a:pt x="4670" y="8885"/>
                  </a:cubicBezTo>
                  <a:cubicBezTo>
                    <a:pt x="4255" y="8885"/>
                    <a:pt x="3805" y="8826"/>
                    <a:pt x="3371" y="8684"/>
                  </a:cubicBezTo>
                  <a:cubicBezTo>
                    <a:pt x="2615" y="8437"/>
                    <a:pt x="2008" y="7983"/>
                    <a:pt x="1567" y="7336"/>
                  </a:cubicBezTo>
                  <a:cubicBezTo>
                    <a:pt x="1039" y="6558"/>
                    <a:pt x="773" y="5519"/>
                    <a:pt x="773" y="4244"/>
                  </a:cubicBezTo>
                  <a:cubicBezTo>
                    <a:pt x="773" y="3378"/>
                    <a:pt x="948" y="2563"/>
                    <a:pt x="1292" y="1825"/>
                  </a:cubicBezTo>
                  <a:cubicBezTo>
                    <a:pt x="1615" y="1130"/>
                    <a:pt x="2081" y="516"/>
                    <a:pt x="2671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2759284" y="1289317"/>
              <a:ext cx="97838" cy="97123"/>
            </a:xfrm>
            <a:custGeom>
              <a:avLst/>
              <a:gdLst/>
              <a:ahLst/>
              <a:cxnLst/>
              <a:rect l="l" t="t" r="r" b="b"/>
              <a:pathLst>
                <a:path w="3423" h="3398" extrusionOk="0">
                  <a:moveTo>
                    <a:pt x="890" y="0"/>
                  </a:moveTo>
                  <a:cubicBezTo>
                    <a:pt x="750" y="211"/>
                    <a:pt x="628" y="435"/>
                    <a:pt x="520" y="665"/>
                  </a:cubicBezTo>
                  <a:cubicBezTo>
                    <a:pt x="176" y="1406"/>
                    <a:pt x="0" y="2220"/>
                    <a:pt x="0" y="3085"/>
                  </a:cubicBezTo>
                  <a:cubicBezTo>
                    <a:pt x="0" y="3192"/>
                    <a:pt x="3" y="3294"/>
                    <a:pt x="6" y="3397"/>
                  </a:cubicBezTo>
                  <a:cubicBezTo>
                    <a:pt x="44" y="3372"/>
                    <a:pt x="79" y="3345"/>
                    <a:pt x="118" y="3320"/>
                  </a:cubicBezTo>
                  <a:cubicBezTo>
                    <a:pt x="594" y="3007"/>
                    <a:pt x="1139" y="2791"/>
                    <a:pt x="1740" y="2681"/>
                  </a:cubicBezTo>
                  <a:cubicBezTo>
                    <a:pt x="2052" y="2624"/>
                    <a:pt x="2378" y="2596"/>
                    <a:pt x="2717" y="2596"/>
                  </a:cubicBezTo>
                  <a:cubicBezTo>
                    <a:pt x="2902" y="2596"/>
                    <a:pt x="3091" y="2604"/>
                    <a:pt x="3284" y="2620"/>
                  </a:cubicBezTo>
                  <a:cubicBezTo>
                    <a:pt x="3318" y="2458"/>
                    <a:pt x="3363" y="2296"/>
                    <a:pt x="3423" y="2138"/>
                  </a:cubicBezTo>
                  <a:cubicBezTo>
                    <a:pt x="3262" y="1885"/>
                    <a:pt x="3027" y="1557"/>
                    <a:pt x="2722" y="1228"/>
                  </a:cubicBezTo>
                  <a:cubicBezTo>
                    <a:pt x="2153" y="612"/>
                    <a:pt x="1539" y="203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2945497" y="1410107"/>
              <a:ext cx="158919" cy="100153"/>
            </a:xfrm>
            <a:custGeom>
              <a:avLst/>
              <a:gdLst/>
              <a:ahLst/>
              <a:cxnLst/>
              <a:rect l="l" t="t" r="r" b="b"/>
              <a:pathLst>
                <a:path w="5560" h="3504" extrusionOk="0">
                  <a:moveTo>
                    <a:pt x="2642" y="0"/>
                  </a:moveTo>
                  <a:cubicBezTo>
                    <a:pt x="2583" y="0"/>
                    <a:pt x="2526" y="1"/>
                    <a:pt x="2471" y="3"/>
                  </a:cubicBezTo>
                  <a:cubicBezTo>
                    <a:pt x="2414" y="107"/>
                    <a:pt x="2347" y="190"/>
                    <a:pt x="2271" y="250"/>
                  </a:cubicBezTo>
                  <a:cubicBezTo>
                    <a:pt x="2082" y="391"/>
                    <a:pt x="1964" y="441"/>
                    <a:pt x="1862" y="441"/>
                  </a:cubicBezTo>
                  <a:cubicBezTo>
                    <a:pt x="1777" y="441"/>
                    <a:pt x="1702" y="406"/>
                    <a:pt x="1605" y="360"/>
                  </a:cubicBezTo>
                  <a:cubicBezTo>
                    <a:pt x="1463" y="293"/>
                    <a:pt x="1289" y="211"/>
                    <a:pt x="1036" y="211"/>
                  </a:cubicBezTo>
                  <a:cubicBezTo>
                    <a:pt x="816" y="211"/>
                    <a:pt x="627" y="366"/>
                    <a:pt x="471" y="672"/>
                  </a:cubicBezTo>
                  <a:cubicBezTo>
                    <a:pt x="146" y="1311"/>
                    <a:pt x="1" y="2615"/>
                    <a:pt x="301" y="3028"/>
                  </a:cubicBezTo>
                  <a:cubicBezTo>
                    <a:pt x="490" y="3285"/>
                    <a:pt x="1160" y="3504"/>
                    <a:pt x="1960" y="3504"/>
                  </a:cubicBezTo>
                  <a:cubicBezTo>
                    <a:pt x="2377" y="3504"/>
                    <a:pt x="2828" y="3444"/>
                    <a:pt x="3262" y="3303"/>
                  </a:cubicBezTo>
                  <a:cubicBezTo>
                    <a:pt x="4019" y="3054"/>
                    <a:pt x="4625" y="2601"/>
                    <a:pt x="5065" y="1953"/>
                  </a:cubicBezTo>
                  <a:cubicBezTo>
                    <a:pt x="5269" y="1654"/>
                    <a:pt x="5433" y="1318"/>
                    <a:pt x="5559" y="943"/>
                  </a:cubicBezTo>
                  <a:cubicBezTo>
                    <a:pt x="4954" y="406"/>
                    <a:pt x="4141" y="95"/>
                    <a:pt x="3136" y="19"/>
                  </a:cubicBezTo>
                  <a:cubicBezTo>
                    <a:pt x="2962" y="6"/>
                    <a:pt x="2797" y="0"/>
                    <a:pt x="2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3015124" y="1289517"/>
              <a:ext cx="97838" cy="97066"/>
            </a:xfrm>
            <a:custGeom>
              <a:avLst/>
              <a:gdLst/>
              <a:ahLst/>
              <a:cxnLst/>
              <a:rect l="l" t="t" r="r" b="b"/>
              <a:pathLst>
                <a:path w="3423" h="3396" extrusionOk="0">
                  <a:moveTo>
                    <a:pt x="2536" y="1"/>
                  </a:moveTo>
                  <a:cubicBezTo>
                    <a:pt x="1269" y="392"/>
                    <a:pt x="404" y="1500"/>
                    <a:pt x="0" y="2133"/>
                  </a:cubicBezTo>
                  <a:cubicBezTo>
                    <a:pt x="58" y="2292"/>
                    <a:pt x="104" y="2453"/>
                    <a:pt x="140" y="2615"/>
                  </a:cubicBezTo>
                  <a:cubicBezTo>
                    <a:pt x="333" y="2598"/>
                    <a:pt x="522" y="2590"/>
                    <a:pt x="707" y="2590"/>
                  </a:cubicBezTo>
                  <a:cubicBezTo>
                    <a:pt x="1047" y="2590"/>
                    <a:pt x="1373" y="2618"/>
                    <a:pt x="1683" y="2676"/>
                  </a:cubicBezTo>
                  <a:cubicBezTo>
                    <a:pt x="2284" y="2786"/>
                    <a:pt x="2829" y="3003"/>
                    <a:pt x="3305" y="3319"/>
                  </a:cubicBezTo>
                  <a:cubicBezTo>
                    <a:pt x="3345" y="3344"/>
                    <a:pt x="3382" y="3371"/>
                    <a:pt x="3416" y="3396"/>
                  </a:cubicBezTo>
                  <a:cubicBezTo>
                    <a:pt x="3421" y="3293"/>
                    <a:pt x="3422" y="3189"/>
                    <a:pt x="3422" y="3084"/>
                  </a:cubicBezTo>
                  <a:cubicBezTo>
                    <a:pt x="3422" y="2218"/>
                    <a:pt x="3248" y="1402"/>
                    <a:pt x="2903" y="664"/>
                  </a:cubicBezTo>
                  <a:cubicBezTo>
                    <a:pt x="2796" y="434"/>
                    <a:pt x="2673" y="212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2767973" y="1410107"/>
              <a:ext cx="158804" cy="100067"/>
            </a:xfrm>
            <a:custGeom>
              <a:avLst/>
              <a:gdLst/>
              <a:ahLst/>
              <a:cxnLst/>
              <a:rect l="l" t="t" r="r" b="b"/>
              <a:pathLst>
                <a:path w="5556" h="3501" extrusionOk="0">
                  <a:moveTo>
                    <a:pt x="2911" y="0"/>
                  </a:moveTo>
                  <a:cubicBezTo>
                    <a:pt x="2755" y="0"/>
                    <a:pt x="2592" y="6"/>
                    <a:pt x="2424" y="18"/>
                  </a:cubicBezTo>
                  <a:cubicBezTo>
                    <a:pt x="1416" y="94"/>
                    <a:pt x="604" y="404"/>
                    <a:pt x="0" y="942"/>
                  </a:cubicBezTo>
                  <a:cubicBezTo>
                    <a:pt x="125" y="1315"/>
                    <a:pt x="290" y="1654"/>
                    <a:pt x="492" y="1952"/>
                  </a:cubicBezTo>
                  <a:cubicBezTo>
                    <a:pt x="931" y="2599"/>
                    <a:pt x="1538" y="3053"/>
                    <a:pt x="2297" y="3300"/>
                  </a:cubicBezTo>
                  <a:cubicBezTo>
                    <a:pt x="2732" y="3442"/>
                    <a:pt x="3182" y="3501"/>
                    <a:pt x="3598" y="3501"/>
                  </a:cubicBezTo>
                  <a:cubicBezTo>
                    <a:pt x="4396" y="3501"/>
                    <a:pt x="5067" y="3284"/>
                    <a:pt x="5257" y="3025"/>
                  </a:cubicBezTo>
                  <a:cubicBezTo>
                    <a:pt x="5556" y="2614"/>
                    <a:pt x="5410" y="1308"/>
                    <a:pt x="5087" y="671"/>
                  </a:cubicBezTo>
                  <a:cubicBezTo>
                    <a:pt x="4932" y="366"/>
                    <a:pt x="4740" y="210"/>
                    <a:pt x="4522" y="210"/>
                  </a:cubicBezTo>
                  <a:cubicBezTo>
                    <a:pt x="4269" y="210"/>
                    <a:pt x="4093" y="291"/>
                    <a:pt x="3952" y="358"/>
                  </a:cubicBezTo>
                  <a:cubicBezTo>
                    <a:pt x="3855" y="404"/>
                    <a:pt x="3780" y="439"/>
                    <a:pt x="3694" y="439"/>
                  </a:cubicBezTo>
                  <a:cubicBezTo>
                    <a:pt x="3592" y="439"/>
                    <a:pt x="3474" y="390"/>
                    <a:pt x="3287" y="248"/>
                  </a:cubicBezTo>
                  <a:cubicBezTo>
                    <a:pt x="3209" y="190"/>
                    <a:pt x="3142" y="107"/>
                    <a:pt x="3087" y="3"/>
                  </a:cubicBezTo>
                  <a:cubicBezTo>
                    <a:pt x="3030" y="1"/>
                    <a:pt x="2971" y="0"/>
                    <a:pt x="2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2818307" y="1212030"/>
              <a:ext cx="234777" cy="101039"/>
            </a:xfrm>
            <a:custGeom>
              <a:avLst/>
              <a:gdLst/>
              <a:ahLst/>
              <a:cxnLst/>
              <a:rect l="l" t="t" r="r" b="b"/>
              <a:pathLst>
                <a:path w="8214" h="3535" extrusionOk="0">
                  <a:moveTo>
                    <a:pt x="4107" y="1"/>
                  </a:moveTo>
                  <a:cubicBezTo>
                    <a:pt x="3313" y="1"/>
                    <a:pt x="2539" y="135"/>
                    <a:pt x="1804" y="399"/>
                  </a:cubicBezTo>
                  <a:cubicBezTo>
                    <a:pt x="1137" y="639"/>
                    <a:pt x="530" y="978"/>
                    <a:pt x="1" y="1404"/>
                  </a:cubicBezTo>
                  <a:cubicBezTo>
                    <a:pt x="450" y="1582"/>
                    <a:pt x="874" y="1844"/>
                    <a:pt x="1262" y="2185"/>
                  </a:cubicBezTo>
                  <a:cubicBezTo>
                    <a:pt x="1678" y="2548"/>
                    <a:pt x="2054" y="2999"/>
                    <a:pt x="2384" y="3534"/>
                  </a:cubicBezTo>
                  <a:cubicBezTo>
                    <a:pt x="2938" y="3165"/>
                    <a:pt x="3522" y="2980"/>
                    <a:pt x="4105" y="2980"/>
                  </a:cubicBezTo>
                  <a:cubicBezTo>
                    <a:pt x="4688" y="2980"/>
                    <a:pt x="5272" y="3165"/>
                    <a:pt x="5826" y="3534"/>
                  </a:cubicBezTo>
                  <a:cubicBezTo>
                    <a:pt x="6161" y="3002"/>
                    <a:pt x="6535" y="2548"/>
                    <a:pt x="6951" y="2185"/>
                  </a:cubicBezTo>
                  <a:cubicBezTo>
                    <a:pt x="7339" y="1844"/>
                    <a:pt x="7763" y="1584"/>
                    <a:pt x="8214" y="1404"/>
                  </a:cubicBezTo>
                  <a:cubicBezTo>
                    <a:pt x="7684" y="978"/>
                    <a:pt x="7079" y="639"/>
                    <a:pt x="6409" y="399"/>
                  </a:cubicBezTo>
                  <a:cubicBezTo>
                    <a:pt x="5675" y="135"/>
                    <a:pt x="4900" y="1"/>
                    <a:pt x="4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2759284" y="1289317"/>
              <a:ext cx="36357" cy="97123"/>
            </a:xfrm>
            <a:custGeom>
              <a:avLst/>
              <a:gdLst/>
              <a:ahLst/>
              <a:cxnLst/>
              <a:rect l="l" t="t" r="r" b="b"/>
              <a:pathLst>
                <a:path w="1272" h="3398" extrusionOk="0">
                  <a:moveTo>
                    <a:pt x="890" y="0"/>
                  </a:moveTo>
                  <a:cubicBezTo>
                    <a:pt x="752" y="211"/>
                    <a:pt x="627" y="435"/>
                    <a:pt x="520" y="665"/>
                  </a:cubicBezTo>
                  <a:cubicBezTo>
                    <a:pt x="176" y="1406"/>
                    <a:pt x="0" y="2220"/>
                    <a:pt x="0" y="3085"/>
                  </a:cubicBezTo>
                  <a:cubicBezTo>
                    <a:pt x="0" y="3192"/>
                    <a:pt x="3" y="3294"/>
                    <a:pt x="6" y="3397"/>
                  </a:cubicBezTo>
                  <a:cubicBezTo>
                    <a:pt x="44" y="3372"/>
                    <a:pt x="79" y="3345"/>
                    <a:pt x="118" y="3320"/>
                  </a:cubicBezTo>
                  <a:cubicBezTo>
                    <a:pt x="326" y="3180"/>
                    <a:pt x="550" y="3061"/>
                    <a:pt x="785" y="2963"/>
                  </a:cubicBezTo>
                  <a:cubicBezTo>
                    <a:pt x="777" y="2817"/>
                    <a:pt x="773" y="2668"/>
                    <a:pt x="773" y="2516"/>
                  </a:cubicBezTo>
                  <a:cubicBezTo>
                    <a:pt x="773" y="1671"/>
                    <a:pt x="941" y="872"/>
                    <a:pt x="1271" y="145"/>
                  </a:cubicBezTo>
                  <a:cubicBezTo>
                    <a:pt x="1145" y="89"/>
                    <a:pt x="1018" y="40"/>
                    <a:pt x="890" y="0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3014411" y="1326131"/>
              <a:ext cx="28125" cy="38129"/>
            </a:xfrm>
            <a:custGeom>
              <a:avLst/>
              <a:gdLst/>
              <a:ahLst/>
              <a:cxnLst/>
              <a:rect l="l" t="t" r="r" b="b"/>
              <a:pathLst>
                <a:path w="984" h="1334" extrusionOk="0">
                  <a:moveTo>
                    <a:pt x="652" y="1"/>
                  </a:moveTo>
                  <a:cubicBezTo>
                    <a:pt x="371" y="307"/>
                    <a:pt x="154" y="614"/>
                    <a:pt x="0" y="852"/>
                  </a:cubicBezTo>
                  <a:cubicBezTo>
                    <a:pt x="58" y="1011"/>
                    <a:pt x="104" y="1172"/>
                    <a:pt x="140" y="1334"/>
                  </a:cubicBezTo>
                  <a:cubicBezTo>
                    <a:pt x="330" y="1317"/>
                    <a:pt x="516" y="1309"/>
                    <a:pt x="698" y="1309"/>
                  </a:cubicBezTo>
                  <a:cubicBezTo>
                    <a:pt x="795" y="1309"/>
                    <a:pt x="890" y="1311"/>
                    <a:pt x="984" y="1316"/>
                  </a:cubicBezTo>
                  <a:cubicBezTo>
                    <a:pt x="961" y="893"/>
                    <a:pt x="854" y="420"/>
                    <a:pt x="652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2767973" y="1422197"/>
              <a:ext cx="153059" cy="87977"/>
            </a:xfrm>
            <a:custGeom>
              <a:avLst/>
              <a:gdLst/>
              <a:ahLst/>
              <a:cxnLst/>
              <a:rect l="l" t="t" r="r" b="b"/>
              <a:pathLst>
                <a:path w="5355" h="3078" extrusionOk="0">
                  <a:moveTo>
                    <a:pt x="789" y="1"/>
                  </a:moveTo>
                  <a:cubicBezTo>
                    <a:pt x="495" y="139"/>
                    <a:pt x="232" y="313"/>
                    <a:pt x="0" y="519"/>
                  </a:cubicBezTo>
                  <a:cubicBezTo>
                    <a:pt x="125" y="894"/>
                    <a:pt x="290" y="1231"/>
                    <a:pt x="492" y="1529"/>
                  </a:cubicBezTo>
                  <a:cubicBezTo>
                    <a:pt x="931" y="2176"/>
                    <a:pt x="1538" y="2630"/>
                    <a:pt x="2297" y="2877"/>
                  </a:cubicBezTo>
                  <a:cubicBezTo>
                    <a:pt x="2732" y="3019"/>
                    <a:pt x="3182" y="3078"/>
                    <a:pt x="3598" y="3078"/>
                  </a:cubicBezTo>
                  <a:cubicBezTo>
                    <a:pt x="4396" y="3078"/>
                    <a:pt x="5067" y="2861"/>
                    <a:pt x="5257" y="2602"/>
                  </a:cubicBezTo>
                  <a:cubicBezTo>
                    <a:pt x="5297" y="2547"/>
                    <a:pt x="5328" y="2474"/>
                    <a:pt x="5355" y="2390"/>
                  </a:cubicBezTo>
                  <a:lnTo>
                    <a:pt x="5355" y="2390"/>
                  </a:lnTo>
                  <a:cubicBezTo>
                    <a:pt x="5075" y="2465"/>
                    <a:pt x="4734" y="2511"/>
                    <a:pt x="4367" y="2511"/>
                  </a:cubicBezTo>
                  <a:cubicBezTo>
                    <a:pt x="3951" y="2511"/>
                    <a:pt x="3501" y="2452"/>
                    <a:pt x="3067" y="2310"/>
                  </a:cubicBezTo>
                  <a:cubicBezTo>
                    <a:pt x="2311" y="2063"/>
                    <a:pt x="1704" y="1609"/>
                    <a:pt x="1263" y="962"/>
                  </a:cubicBezTo>
                  <a:cubicBezTo>
                    <a:pt x="1070" y="676"/>
                    <a:pt x="912" y="355"/>
                    <a:pt x="789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2894822" y="1280943"/>
              <a:ext cx="104926" cy="32070"/>
            </a:xfrm>
            <a:custGeom>
              <a:avLst/>
              <a:gdLst/>
              <a:ahLst/>
              <a:cxnLst/>
              <a:rect l="l" t="t" r="r" b="b"/>
              <a:pathLst>
                <a:path w="3671" h="1122" extrusionOk="0">
                  <a:moveTo>
                    <a:pt x="2204" y="0"/>
                  </a:moveTo>
                  <a:cubicBezTo>
                    <a:pt x="1521" y="0"/>
                    <a:pt x="839" y="254"/>
                    <a:pt x="203" y="762"/>
                  </a:cubicBezTo>
                  <a:cubicBezTo>
                    <a:pt x="130" y="818"/>
                    <a:pt x="63" y="882"/>
                    <a:pt x="0" y="949"/>
                  </a:cubicBezTo>
                  <a:cubicBezTo>
                    <a:pt x="467" y="694"/>
                    <a:pt x="951" y="567"/>
                    <a:pt x="1434" y="567"/>
                  </a:cubicBezTo>
                  <a:cubicBezTo>
                    <a:pt x="2017" y="567"/>
                    <a:pt x="2600" y="752"/>
                    <a:pt x="3155" y="1122"/>
                  </a:cubicBezTo>
                  <a:cubicBezTo>
                    <a:pt x="3315" y="862"/>
                    <a:pt x="3489" y="621"/>
                    <a:pt x="3671" y="399"/>
                  </a:cubicBezTo>
                  <a:cubicBezTo>
                    <a:pt x="3193" y="133"/>
                    <a:pt x="2699" y="0"/>
                    <a:pt x="2204" y="0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2873471" y="1366804"/>
              <a:ext cx="36357" cy="38672"/>
            </a:xfrm>
            <a:custGeom>
              <a:avLst/>
              <a:gdLst/>
              <a:ahLst/>
              <a:cxnLst/>
              <a:rect l="l" t="t" r="r" b="b"/>
              <a:pathLst>
                <a:path w="1272" h="1353" extrusionOk="0">
                  <a:moveTo>
                    <a:pt x="250" y="0"/>
                  </a:moveTo>
                  <a:cubicBezTo>
                    <a:pt x="142" y="0"/>
                    <a:pt x="57" y="88"/>
                    <a:pt x="57" y="194"/>
                  </a:cubicBezTo>
                  <a:cubicBezTo>
                    <a:pt x="57" y="302"/>
                    <a:pt x="145" y="387"/>
                    <a:pt x="250" y="387"/>
                  </a:cubicBezTo>
                  <a:lnTo>
                    <a:pt x="621" y="387"/>
                  </a:lnTo>
                  <a:lnTo>
                    <a:pt x="100" y="1039"/>
                  </a:lnTo>
                  <a:cubicBezTo>
                    <a:pt x="0" y="1162"/>
                    <a:pt x="93" y="1353"/>
                    <a:pt x="250" y="1353"/>
                  </a:cubicBezTo>
                  <a:lnTo>
                    <a:pt x="1023" y="1353"/>
                  </a:lnTo>
                  <a:cubicBezTo>
                    <a:pt x="1128" y="1353"/>
                    <a:pt x="1216" y="1266"/>
                    <a:pt x="1216" y="1159"/>
                  </a:cubicBezTo>
                  <a:cubicBezTo>
                    <a:pt x="1216" y="1051"/>
                    <a:pt x="1128" y="966"/>
                    <a:pt x="1023" y="966"/>
                  </a:cubicBezTo>
                  <a:lnTo>
                    <a:pt x="652" y="966"/>
                  </a:lnTo>
                  <a:lnTo>
                    <a:pt x="1173" y="314"/>
                  </a:lnTo>
                  <a:cubicBezTo>
                    <a:pt x="1271" y="191"/>
                    <a:pt x="1180" y="0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2912086" y="1344710"/>
              <a:ext cx="36300" cy="38701"/>
            </a:xfrm>
            <a:custGeom>
              <a:avLst/>
              <a:gdLst/>
              <a:ahLst/>
              <a:cxnLst/>
              <a:rect l="l" t="t" r="r" b="b"/>
              <a:pathLst>
                <a:path w="1270" h="1354" extrusionOk="0">
                  <a:moveTo>
                    <a:pt x="249" y="1"/>
                  </a:moveTo>
                  <a:cubicBezTo>
                    <a:pt x="142" y="1"/>
                    <a:pt x="56" y="87"/>
                    <a:pt x="56" y="194"/>
                  </a:cubicBezTo>
                  <a:cubicBezTo>
                    <a:pt x="56" y="303"/>
                    <a:pt x="143" y="388"/>
                    <a:pt x="249" y="388"/>
                  </a:cubicBezTo>
                  <a:lnTo>
                    <a:pt x="619" y="388"/>
                  </a:lnTo>
                  <a:lnTo>
                    <a:pt x="99" y="1039"/>
                  </a:lnTo>
                  <a:cubicBezTo>
                    <a:pt x="0" y="1164"/>
                    <a:pt x="91" y="1353"/>
                    <a:pt x="249" y="1353"/>
                  </a:cubicBezTo>
                  <a:lnTo>
                    <a:pt x="1021" y="1353"/>
                  </a:lnTo>
                  <a:cubicBezTo>
                    <a:pt x="1127" y="1353"/>
                    <a:pt x="1215" y="1269"/>
                    <a:pt x="1215" y="1160"/>
                  </a:cubicBezTo>
                  <a:cubicBezTo>
                    <a:pt x="1215" y="1051"/>
                    <a:pt x="1127" y="967"/>
                    <a:pt x="1021" y="967"/>
                  </a:cubicBezTo>
                  <a:lnTo>
                    <a:pt x="651" y="967"/>
                  </a:lnTo>
                  <a:lnTo>
                    <a:pt x="1171" y="315"/>
                  </a:lnTo>
                  <a:cubicBezTo>
                    <a:pt x="1270" y="191"/>
                    <a:pt x="1179" y="1"/>
                    <a:pt x="1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2950644" y="1322644"/>
              <a:ext cx="36357" cy="38701"/>
            </a:xfrm>
            <a:custGeom>
              <a:avLst/>
              <a:gdLst/>
              <a:ahLst/>
              <a:cxnLst/>
              <a:rect l="l" t="t" r="r" b="b"/>
              <a:pathLst>
                <a:path w="1272" h="1354" extrusionOk="0">
                  <a:moveTo>
                    <a:pt x="251" y="1"/>
                  </a:moveTo>
                  <a:cubicBezTo>
                    <a:pt x="142" y="1"/>
                    <a:pt x="58" y="88"/>
                    <a:pt x="58" y="194"/>
                  </a:cubicBezTo>
                  <a:cubicBezTo>
                    <a:pt x="58" y="303"/>
                    <a:pt x="145" y="389"/>
                    <a:pt x="251" y="389"/>
                  </a:cubicBezTo>
                  <a:lnTo>
                    <a:pt x="620" y="389"/>
                  </a:lnTo>
                  <a:lnTo>
                    <a:pt x="99" y="1039"/>
                  </a:lnTo>
                  <a:cubicBezTo>
                    <a:pt x="1" y="1164"/>
                    <a:pt x="93" y="1353"/>
                    <a:pt x="251" y="1353"/>
                  </a:cubicBezTo>
                  <a:lnTo>
                    <a:pt x="1023" y="1353"/>
                  </a:lnTo>
                  <a:cubicBezTo>
                    <a:pt x="1129" y="1353"/>
                    <a:pt x="1215" y="1268"/>
                    <a:pt x="1215" y="1160"/>
                  </a:cubicBezTo>
                  <a:cubicBezTo>
                    <a:pt x="1215" y="1053"/>
                    <a:pt x="1129" y="966"/>
                    <a:pt x="1023" y="966"/>
                  </a:cubicBezTo>
                  <a:lnTo>
                    <a:pt x="653" y="966"/>
                  </a:lnTo>
                  <a:lnTo>
                    <a:pt x="1173" y="316"/>
                  </a:lnTo>
                  <a:cubicBezTo>
                    <a:pt x="1272" y="191"/>
                    <a:pt x="1181" y="1"/>
                    <a:pt x="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39" name="Google Shape;1739;p40"/>
          <p:cNvCxnSpPr/>
          <p:nvPr/>
        </p:nvCxnSpPr>
        <p:spPr>
          <a:xfrm>
            <a:off x="1443450" y="2709887"/>
            <a:ext cx="1685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0" name="Google Shape;1740;p40"/>
          <p:cNvCxnSpPr/>
          <p:nvPr/>
        </p:nvCxnSpPr>
        <p:spPr>
          <a:xfrm>
            <a:off x="6015443" y="2709887"/>
            <a:ext cx="1685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275;p55">
            <a:extLst>
              <a:ext uri="{FF2B5EF4-FFF2-40B4-BE49-F238E27FC236}">
                <a16:creationId xmlns:a16="http://schemas.microsoft.com/office/drawing/2014/main" id="{80708A9B-23FA-642D-78DB-3D6CA3B28422}"/>
              </a:ext>
            </a:extLst>
          </p:cNvPr>
          <p:cNvSpPr txBox="1">
            <a:spLocks/>
          </p:cNvSpPr>
          <p:nvPr/>
        </p:nvSpPr>
        <p:spPr>
          <a:xfrm>
            <a:off x="720000" y="484632"/>
            <a:ext cx="77040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>
                <a:solidFill>
                  <a:srgbClr val="201338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Problemas</a:t>
            </a:r>
            <a:endParaRPr lang="pt-BR" dirty="0">
              <a:solidFill>
                <a:srgbClr val="201338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2" name="Google Shape;1290;p32">
            <a:extLst>
              <a:ext uri="{FF2B5EF4-FFF2-40B4-BE49-F238E27FC236}">
                <a16:creationId xmlns:a16="http://schemas.microsoft.com/office/drawing/2014/main" id="{996AA000-0F4C-D7AD-74C2-A4E6D5052037}"/>
              </a:ext>
            </a:extLst>
          </p:cNvPr>
          <p:cNvCxnSpPr>
            <a:cxnSpLocks/>
          </p:cNvCxnSpPr>
          <p:nvPr/>
        </p:nvCxnSpPr>
        <p:spPr>
          <a:xfrm flipV="1">
            <a:off x="720000" y="842211"/>
            <a:ext cx="651599" cy="812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8"/>
          <p:cNvSpPr txBox="1">
            <a:spLocks noGrp="1"/>
          </p:cNvSpPr>
          <p:nvPr>
            <p:ph type="title"/>
          </p:nvPr>
        </p:nvSpPr>
        <p:spPr>
          <a:xfrm>
            <a:off x="4309200" y="1686213"/>
            <a:ext cx="4114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Tratamento dos Dados</a:t>
            </a:r>
            <a:endParaRPr dirty="0"/>
          </a:p>
        </p:txBody>
      </p:sp>
      <p:sp>
        <p:nvSpPr>
          <p:cNvPr id="1532" name="Google Shape;1532;p38"/>
          <p:cNvSpPr txBox="1">
            <a:spLocks noGrp="1"/>
          </p:cNvSpPr>
          <p:nvPr>
            <p:ph type="subTitle" idx="1"/>
          </p:nvPr>
        </p:nvSpPr>
        <p:spPr>
          <a:xfrm>
            <a:off x="4309200" y="2817075"/>
            <a:ext cx="4114800" cy="1097400"/>
          </a:xfrm>
          <a:prstGeom prst="rect">
            <a:avLst/>
          </a:prstGeom>
        </p:spPr>
        <p:txBody>
          <a:bodyPr spcFirstLastPara="1" wrap="square" lIns="91425" tIns="91425" rIns="0" bIns="0" anchor="ctr" anchorCtr="0">
            <a:noAutofit/>
          </a:bodyPr>
          <a:lstStyle/>
          <a:p>
            <a:pPr marL="0" indent="0" algn="r">
              <a:spcAft>
                <a:spcPts val="1600"/>
              </a:spcAft>
            </a:pPr>
            <a:r>
              <a:rPr lang="en" dirty="0"/>
              <a:t>Para começar o tratamento dos dados, houve a exclusão de 3 colunas.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Já no Pyhton e Power BI, ocorreu a  transformação de strings das tabelas para tipos numéricos.</a:t>
            </a:r>
            <a:endParaRPr dirty="0"/>
          </a:p>
        </p:txBody>
      </p:sp>
      <p:cxnSp>
        <p:nvCxnSpPr>
          <p:cNvPr id="1624" name="Google Shape;1624;p38"/>
          <p:cNvCxnSpPr/>
          <p:nvPr/>
        </p:nvCxnSpPr>
        <p:spPr>
          <a:xfrm>
            <a:off x="4793986" y="2143413"/>
            <a:ext cx="1685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ráfico 3">
            <a:extLst>
              <a:ext uri="{FF2B5EF4-FFF2-40B4-BE49-F238E27FC236}">
                <a16:creationId xmlns:a16="http://schemas.microsoft.com/office/drawing/2014/main" id="{56A7DFD0-12C2-AB4E-A19F-D6A90AEBB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11770"/>
            <a:ext cx="4001010" cy="4001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Colunas da Tabela</a:t>
            </a:r>
            <a:endParaRPr dirty="0"/>
          </a:p>
        </p:txBody>
      </p:sp>
      <p:sp>
        <p:nvSpPr>
          <p:cNvPr id="480" name="Google Shape;480;p37"/>
          <p:cNvSpPr txBox="1">
            <a:spLocks noGrp="1"/>
          </p:cNvSpPr>
          <p:nvPr>
            <p:ph type="subTitle" idx="1"/>
          </p:nvPr>
        </p:nvSpPr>
        <p:spPr>
          <a:xfrm>
            <a:off x="1301100" y="1638177"/>
            <a:ext cx="20241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identificador para cada indivíduo.</a:t>
            </a:r>
            <a:endParaRPr dirty="0"/>
          </a:p>
        </p:txBody>
      </p:sp>
      <p:sp>
        <p:nvSpPr>
          <p:cNvPr id="481" name="Google Shape;481;p37"/>
          <p:cNvSpPr txBox="1">
            <a:spLocks noGrp="1"/>
          </p:cNvSpPr>
          <p:nvPr>
            <p:ph type="subTitle" idx="2"/>
          </p:nvPr>
        </p:nvSpPr>
        <p:spPr>
          <a:xfrm>
            <a:off x="3823749" y="1638176"/>
            <a:ext cx="20241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gênero da pessoa (masculino/feminino).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subTitle" idx="3"/>
          </p:nvPr>
        </p:nvSpPr>
        <p:spPr>
          <a:xfrm>
            <a:off x="1301100" y="3397700"/>
            <a:ext cx="20268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ocupação ou profissão da pessoa.</a:t>
            </a:r>
            <a:endParaRPr dirty="0"/>
          </a:p>
        </p:txBody>
      </p:sp>
      <p:sp>
        <p:nvSpPr>
          <p:cNvPr id="483" name="Google Shape;483;p37"/>
          <p:cNvSpPr txBox="1">
            <a:spLocks noGrp="1"/>
          </p:cNvSpPr>
          <p:nvPr>
            <p:ph type="subTitle" idx="4"/>
          </p:nvPr>
        </p:nvSpPr>
        <p:spPr>
          <a:xfrm>
            <a:off x="3823749" y="3397700"/>
            <a:ext cx="2030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número de horas que a pessoa dorme por dia.</a:t>
            </a:r>
            <a:endParaRPr lang="en-US" dirty="0"/>
          </a:p>
        </p:txBody>
      </p:sp>
      <p:sp>
        <p:nvSpPr>
          <p:cNvPr id="484" name="Google Shape;484;p37"/>
          <p:cNvSpPr txBox="1">
            <a:spLocks noGrp="1"/>
          </p:cNvSpPr>
          <p:nvPr>
            <p:ph type="subTitle" idx="7"/>
          </p:nvPr>
        </p:nvSpPr>
        <p:spPr>
          <a:xfrm>
            <a:off x="1301100" y="1336275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Person ID</a:t>
            </a:r>
            <a:endParaRPr sz="1600" dirty="0"/>
          </a:p>
        </p:txBody>
      </p:sp>
      <p:sp>
        <p:nvSpPr>
          <p:cNvPr id="485" name="Google Shape;485;p37"/>
          <p:cNvSpPr txBox="1">
            <a:spLocks noGrp="1"/>
          </p:cNvSpPr>
          <p:nvPr>
            <p:ph type="subTitle" idx="8"/>
          </p:nvPr>
        </p:nvSpPr>
        <p:spPr>
          <a:xfrm>
            <a:off x="3823749" y="1336275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Gender</a:t>
            </a:r>
            <a:endParaRPr sz="1600" dirty="0"/>
          </a:p>
        </p:txBody>
      </p:sp>
      <p:sp>
        <p:nvSpPr>
          <p:cNvPr id="486" name="Google Shape;486;p37"/>
          <p:cNvSpPr txBox="1">
            <a:spLocks noGrp="1"/>
          </p:cNvSpPr>
          <p:nvPr>
            <p:ph type="subTitle" idx="9"/>
          </p:nvPr>
        </p:nvSpPr>
        <p:spPr>
          <a:xfrm>
            <a:off x="6498825" y="1336275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Age	</a:t>
            </a:r>
            <a:endParaRPr sz="1600" dirty="0"/>
          </a:p>
        </p:txBody>
      </p:sp>
      <p:sp>
        <p:nvSpPr>
          <p:cNvPr id="487" name="Google Shape;487;p37"/>
          <p:cNvSpPr txBox="1">
            <a:spLocks noGrp="1"/>
          </p:cNvSpPr>
          <p:nvPr>
            <p:ph type="subTitle" idx="5"/>
          </p:nvPr>
        </p:nvSpPr>
        <p:spPr>
          <a:xfrm>
            <a:off x="6498825" y="1638177"/>
            <a:ext cx="2024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idade da pessoa em anos.</a:t>
            </a:r>
            <a:endParaRPr dirty="0"/>
          </a:p>
        </p:txBody>
      </p:sp>
      <p:sp>
        <p:nvSpPr>
          <p:cNvPr id="488" name="Google Shape;488;p37"/>
          <p:cNvSpPr txBox="1">
            <a:spLocks noGrp="1"/>
          </p:cNvSpPr>
          <p:nvPr>
            <p:ph type="subTitle" idx="6"/>
          </p:nvPr>
        </p:nvSpPr>
        <p:spPr>
          <a:xfrm>
            <a:off x="6498825" y="3397700"/>
            <a:ext cx="2024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Uma classificação subjetiva da qualidade do sono, variando de 1 a 10.</a:t>
            </a:r>
            <a:endParaRPr lang="en-US" dirty="0"/>
          </a:p>
        </p:txBody>
      </p:sp>
      <p:sp>
        <p:nvSpPr>
          <p:cNvPr id="489" name="Google Shape;489;p37"/>
          <p:cNvSpPr txBox="1">
            <a:spLocks noGrp="1"/>
          </p:cNvSpPr>
          <p:nvPr>
            <p:ph type="subTitle" idx="13"/>
          </p:nvPr>
        </p:nvSpPr>
        <p:spPr>
          <a:xfrm>
            <a:off x="1301100" y="3092577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Occupation</a:t>
            </a:r>
          </a:p>
        </p:txBody>
      </p:sp>
      <p:sp>
        <p:nvSpPr>
          <p:cNvPr id="490" name="Google Shape;490;p37"/>
          <p:cNvSpPr txBox="1">
            <a:spLocks noGrp="1"/>
          </p:cNvSpPr>
          <p:nvPr>
            <p:ph type="subTitle" idx="14"/>
          </p:nvPr>
        </p:nvSpPr>
        <p:spPr>
          <a:xfrm>
            <a:off x="3823749" y="3092575"/>
            <a:ext cx="203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Sleep Duration</a:t>
            </a:r>
            <a:endParaRPr sz="1600" dirty="0"/>
          </a:p>
        </p:txBody>
      </p:sp>
      <p:sp>
        <p:nvSpPr>
          <p:cNvPr id="491" name="Google Shape;491;p37"/>
          <p:cNvSpPr txBox="1">
            <a:spLocks noGrp="1"/>
          </p:cNvSpPr>
          <p:nvPr>
            <p:ph type="subTitle" idx="15"/>
          </p:nvPr>
        </p:nvSpPr>
        <p:spPr>
          <a:xfrm>
            <a:off x="6498825" y="3092577"/>
            <a:ext cx="2212038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Quality of Sleep</a:t>
            </a:r>
            <a:endParaRPr sz="1600" dirty="0"/>
          </a:p>
        </p:txBody>
      </p:sp>
      <p:sp>
        <p:nvSpPr>
          <p:cNvPr id="492" name="Google Shape;492;p37"/>
          <p:cNvSpPr/>
          <p:nvPr/>
        </p:nvSpPr>
        <p:spPr>
          <a:xfrm>
            <a:off x="5908711" y="30925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37"/>
          <p:cNvSpPr/>
          <p:nvPr/>
        </p:nvSpPr>
        <p:spPr>
          <a:xfrm>
            <a:off x="5908711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37"/>
          <p:cNvSpPr/>
          <p:nvPr/>
        </p:nvSpPr>
        <p:spPr>
          <a:xfrm>
            <a:off x="3236736" y="30899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p37"/>
          <p:cNvSpPr/>
          <p:nvPr/>
        </p:nvSpPr>
        <p:spPr>
          <a:xfrm>
            <a:off x="3236736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p37"/>
          <p:cNvSpPr/>
          <p:nvPr/>
        </p:nvSpPr>
        <p:spPr>
          <a:xfrm>
            <a:off x="716866" y="30899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37"/>
          <p:cNvSpPr/>
          <p:nvPr/>
        </p:nvSpPr>
        <p:spPr>
          <a:xfrm>
            <a:off x="716866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01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5" name="Google Shape;497;p37">
            <a:extLst>
              <a:ext uri="{FF2B5EF4-FFF2-40B4-BE49-F238E27FC236}">
                <a16:creationId xmlns:a16="http://schemas.microsoft.com/office/drawing/2014/main" id="{A37FE863-79AB-FC51-FB4D-9CEB5D42C714}"/>
              </a:ext>
            </a:extLst>
          </p:cNvPr>
          <p:cNvSpPr/>
          <p:nvPr/>
        </p:nvSpPr>
        <p:spPr>
          <a:xfrm>
            <a:off x="3236736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02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6" name="Google Shape;497;p37">
            <a:extLst>
              <a:ext uri="{FF2B5EF4-FFF2-40B4-BE49-F238E27FC236}">
                <a16:creationId xmlns:a16="http://schemas.microsoft.com/office/drawing/2014/main" id="{470CDBB0-CBAD-99B2-BD4F-BF43B53B9A9A}"/>
              </a:ext>
            </a:extLst>
          </p:cNvPr>
          <p:cNvSpPr/>
          <p:nvPr/>
        </p:nvSpPr>
        <p:spPr>
          <a:xfrm>
            <a:off x="716866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01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7" name="Google Shape;497;p37">
            <a:extLst>
              <a:ext uri="{FF2B5EF4-FFF2-40B4-BE49-F238E27FC236}">
                <a16:creationId xmlns:a16="http://schemas.microsoft.com/office/drawing/2014/main" id="{A3655AF9-2551-9791-ED86-316CE1C5F04F}"/>
              </a:ext>
            </a:extLst>
          </p:cNvPr>
          <p:cNvSpPr/>
          <p:nvPr/>
        </p:nvSpPr>
        <p:spPr>
          <a:xfrm>
            <a:off x="5910652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03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8" name="Google Shape;497;p37">
            <a:extLst>
              <a:ext uri="{FF2B5EF4-FFF2-40B4-BE49-F238E27FC236}">
                <a16:creationId xmlns:a16="http://schemas.microsoft.com/office/drawing/2014/main" id="{AF9C920D-678B-D3D5-4635-4663C682F7F0}"/>
              </a:ext>
            </a:extLst>
          </p:cNvPr>
          <p:cNvSpPr/>
          <p:nvPr/>
        </p:nvSpPr>
        <p:spPr>
          <a:xfrm>
            <a:off x="716866" y="30899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04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9" name="Google Shape;497;p37">
            <a:extLst>
              <a:ext uri="{FF2B5EF4-FFF2-40B4-BE49-F238E27FC236}">
                <a16:creationId xmlns:a16="http://schemas.microsoft.com/office/drawing/2014/main" id="{C1835A4E-EFF0-1E43-9966-0641C6BFB0E9}"/>
              </a:ext>
            </a:extLst>
          </p:cNvPr>
          <p:cNvSpPr/>
          <p:nvPr/>
        </p:nvSpPr>
        <p:spPr>
          <a:xfrm>
            <a:off x="3236736" y="3089962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05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0" name="Google Shape;497;p37">
            <a:extLst>
              <a:ext uri="{FF2B5EF4-FFF2-40B4-BE49-F238E27FC236}">
                <a16:creationId xmlns:a16="http://schemas.microsoft.com/office/drawing/2014/main" id="{C6F14C2C-FB0E-BDE5-B483-569C7E4EAEC5}"/>
              </a:ext>
            </a:extLst>
          </p:cNvPr>
          <p:cNvSpPr/>
          <p:nvPr/>
        </p:nvSpPr>
        <p:spPr>
          <a:xfrm>
            <a:off x="5910652" y="3086099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06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11" name="Google Shape;1624;p38">
            <a:extLst>
              <a:ext uri="{FF2B5EF4-FFF2-40B4-BE49-F238E27FC236}">
                <a16:creationId xmlns:a16="http://schemas.microsoft.com/office/drawing/2014/main" id="{B038CD48-CAE8-23B1-FD53-6A567B519099}"/>
              </a:ext>
            </a:extLst>
          </p:cNvPr>
          <p:cNvCxnSpPr>
            <a:cxnSpLocks/>
          </p:cNvCxnSpPr>
          <p:nvPr/>
        </p:nvCxnSpPr>
        <p:spPr>
          <a:xfrm>
            <a:off x="3325200" y="905163"/>
            <a:ext cx="76901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1135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Colunas da Tabela</a:t>
            </a:r>
            <a:endParaRPr dirty="0"/>
          </a:p>
        </p:txBody>
      </p:sp>
      <p:sp>
        <p:nvSpPr>
          <p:cNvPr id="480" name="Google Shape;480;p37"/>
          <p:cNvSpPr txBox="1">
            <a:spLocks noGrp="1"/>
          </p:cNvSpPr>
          <p:nvPr>
            <p:ph type="subTitle" idx="1"/>
          </p:nvPr>
        </p:nvSpPr>
        <p:spPr>
          <a:xfrm>
            <a:off x="1301100" y="1638177"/>
            <a:ext cx="20241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número de minutos que a pessoa pratica atividade física diariamente.</a:t>
            </a:r>
            <a:endParaRPr dirty="0"/>
          </a:p>
        </p:txBody>
      </p:sp>
      <p:sp>
        <p:nvSpPr>
          <p:cNvPr id="481" name="Google Shape;481;p37"/>
          <p:cNvSpPr txBox="1">
            <a:spLocks noGrp="1"/>
          </p:cNvSpPr>
          <p:nvPr>
            <p:ph type="subTitle" idx="2"/>
          </p:nvPr>
        </p:nvSpPr>
        <p:spPr>
          <a:xfrm>
            <a:off x="3823749" y="1638176"/>
            <a:ext cx="20241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Uma classificação subjetiva do nível de estresse vivenciado pela pessoa, variando de 1 a 10.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subTitle" idx="3"/>
          </p:nvPr>
        </p:nvSpPr>
        <p:spPr>
          <a:xfrm>
            <a:off x="1301100" y="3397700"/>
            <a:ext cx="20268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medição da pressão arterial da pessoa.</a:t>
            </a:r>
            <a:endParaRPr dirty="0"/>
          </a:p>
        </p:txBody>
      </p:sp>
      <p:sp>
        <p:nvSpPr>
          <p:cNvPr id="483" name="Google Shape;483;p37"/>
          <p:cNvSpPr txBox="1">
            <a:spLocks noGrp="1"/>
          </p:cNvSpPr>
          <p:nvPr>
            <p:ph type="subTitle" idx="4"/>
          </p:nvPr>
        </p:nvSpPr>
        <p:spPr>
          <a:xfrm>
            <a:off x="3823749" y="3397700"/>
            <a:ext cx="2030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frequência cardíaca em repouso da pessoa em batimentos por minuto.</a:t>
            </a:r>
            <a:endParaRPr dirty="0"/>
          </a:p>
        </p:txBody>
      </p:sp>
      <p:sp>
        <p:nvSpPr>
          <p:cNvPr id="484" name="Google Shape;484;p37"/>
          <p:cNvSpPr txBox="1">
            <a:spLocks noGrp="1"/>
          </p:cNvSpPr>
          <p:nvPr>
            <p:ph type="subTitle" idx="7"/>
          </p:nvPr>
        </p:nvSpPr>
        <p:spPr>
          <a:xfrm>
            <a:off x="1301100" y="1336275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Physical Active</a:t>
            </a:r>
            <a:endParaRPr sz="1600" dirty="0"/>
          </a:p>
        </p:txBody>
      </p:sp>
      <p:sp>
        <p:nvSpPr>
          <p:cNvPr id="485" name="Google Shape;485;p37"/>
          <p:cNvSpPr txBox="1">
            <a:spLocks noGrp="1"/>
          </p:cNvSpPr>
          <p:nvPr>
            <p:ph type="subTitle" idx="8"/>
          </p:nvPr>
        </p:nvSpPr>
        <p:spPr>
          <a:xfrm>
            <a:off x="3823749" y="1336275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Stress Level</a:t>
            </a:r>
            <a:endParaRPr sz="1600" dirty="0"/>
          </a:p>
        </p:txBody>
      </p:sp>
      <p:sp>
        <p:nvSpPr>
          <p:cNvPr id="486" name="Google Shape;486;p37"/>
          <p:cNvSpPr txBox="1">
            <a:spLocks noGrp="1"/>
          </p:cNvSpPr>
          <p:nvPr>
            <p:ph type="subTitle" idx="9"/>
          </p:nvPr>
        </p:nvSpPr>
        <p:spPr>
          <a:xfrm>
            <a:off x="6498825" y="1336275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BMI Category	</a:t>
            </a:r>
            <a:endParaRPr sz="1600" dirty="0"/>
          </a:p>
        </p:txBody>
      </p:sp>
      <p:sp>
        <p:nvSpPr>
          <p:cNvPr id="487" name="Google Shape;487;p37"/>
          <p:cNvSpPr txBox="1">
            <a:spLocks noGrp="1"/>
          </p:cNvSpPr>
          <p:nvPr>
            <p:ph type="subTitle" idx="5"/>
          </p:nvPr>
        </p:nvSpPr>
        <p:spPr>
          <a:xfrm>
            <a:off x="6498825" y="1638177"/>
            <a:ext cx="2024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categoria de IMC da pessoa (por exemplo, Abaixo do Peso, Normal, Sobrepeso).</a:t>
            </a:r>
            <a:endParaRPr dirty="0"/>
          </a:p>
        </p:txBody>
      </p:sp>
      <p:sp>
        <p:nvSpPr>
          <p:cNvPr id="488" name="Google Shape;488;p37"/>
          <p:cNvSpPr txBox="1">
            <a:spLocks noGrp="1"/>
          </p:cNvSpPr>
          <p:nvPr>
            <p:ph type="subTitle" idx="6"/>
          </p:nvPr>
        </p:nvSpPr>
        <p:spPr>
          <a:xfrm>
            <a:off x="6498825" y="3397700"/>
            <a:ext cx="2024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número de passos que a pessoa dá por dia.</a:t>
            </a:r>
            <a:endParaRPr lang="en-US" dirty="0"/>
          </a:p>
        </p:txBody>
      </p:sp>
      <p:sp>
        <p:nvSpPr>
          <p:cNvPr id="489" name="Google Shape;489;p37"/>
          <p:cNvSpPr txBox="1">
            <a:spLocks noGrp="1"/>
          </p:cNvSpPr>
          <p:nvPr>
            <p:ph type="subTitle" idx="13"/>
          </p:nvPr>
        </p:nvSpPr>
        <p:spPr>
          <a:xfrm>
            <a:off x="1301100" y="3092577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Blood Category</a:t>
            </a:r>
          </a:p>
        </p:txBody>
      </p:sp>
      <p:sp>
        <p:nvSpPr>
          <p:cNvPr id="490" name="Google Shape;490;p37"/>
          <p:cNvSpPr txBox="1">
            <a:spLocks noGrp="1"/>
          </p:cNvSpPr>
          <p:nvPr>
            <p:ph type="subTitle" idx="14"/>
          </p:nvPr>
        </p:nvSpPr>
        <p:spPr>
          <a:xfrm>
            <a:off x="3823749" y="3092575"/>
            <a:ext cx="203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Heart Rate</a:t>
            </a:r>
            <a:endParaRPr sz="1600" dirty="0"/>
          </a:p>
        </p:txBody>
      </p:sp>
      <p:sp>
        <p:nvSpPr>
          <p:cNvPr id="491" name="Google Shape;491;p37"/>
          <p:cNvSpPr txBox="1">
            <a:spLocks noGrp="1"/>
          </p:cNvSpPr>
          <p:nvPr>
            <p:ph type="subTitle" idx="15"/>
          </p:nvPr>
        </p:nvSpPr>
        <p:spPr>
          <a:xfrm>
            <a:off x="6498825" y="3092577"/>
            <a:ext cx="2212038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Daily Steps</a:t>
            </a:r>
            <a:endParaRPr sz="1600" dirty="0"/>
          </a:p>
        </p:txBody>
      </p:sp>
      <p:sp>
        <p:nvSpPr>
          <p:cNvPr id="492" name="Google Shape;492;p37"/>
          <p:cNvSpPr/>
          <p:nvPr/>
        </p:nvSpPr>
        <p:spPr>
          <a:xfrm>
            <a:off x="5908711" y="30925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37"/>
          <p:cNvSpPr/>
          <p:nvPr/>
        </p:nvSpPr>
        <p:spPr>
          <a:xfrm>
            <a:off x="5908711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37"/>
          <p:cNvSpPr/>
          <p:nvPr/>
        </p:nvSpPr>
        <p:spPr>
          <a:xfrm>
            <a:off x="3236736" y="30899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p37"/>
          <p:cNvSpPr/>
          <p:nvPr/>
        </p:nvSpPr>
        <p:spPr>
          <a:xfrm>
            <a:off x="3236736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p37"/>
          <p:cNvSpPr/>
          <p:nvPr/>
        </p:nvSpPr>
        <p:spPr>
          <a:xfrm>
            <a:off x="716866" y="30899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37"/>
          <p:cNvSpPr/>
          <p:nvPr/>
        </p:nvSpPr>
        <p:spPr>
          <a:xfrm>
            <a:off x="716866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5" name="Google Shape;497;p37">
            <a:extLst>
              <a:ext uri="{FF2B5EF4-FFF2-40B4-BE49-F238E27FC236}">
                <a16:creationId xmlns:a16="http://schemas.microsoft.com/office/drawing/2014/main" id="{A37FE863-79AB-FC51-FB4D-9CEB5D42C714}"/>
              </a:ext>
            </a:extLst>
          </p:cNvPr>
          <p:cNvSpPr/>
          <p:nvPr/>
        </p:nvSpPr>
        <p:spPr>
          <a:xfrm>
            <a:off x="3236736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08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6" name="Google Shape;497;p37">
            <a:extLst>
              <a:ext uri="{FF2B5EF4-FFF2-40B4-BE49-F238E27FC236}">
                <a16:creationId xmlns:a16="http://schemas.microsoft.com/office/drawing/2014/main" id="{470CDBB0-CBAD-99B2-BD4F-BF43B53B9A9A}"/>
              </a:ext>
            </a:extLst>
          </p:cNvPr>
          <p:cNvSpPr/>
          <p:nvPr/>
        </p:nvSpPr>
        <p:spPr>
          <a:xfrm>
            <a:off x="716866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07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7" name="Google Shape;497;p37">
            <a:extLst>
              <a:ext uri="{FF2B5EF4-FFF2-40B4-BE49-F238E27FC236}">
                <a16:creationId xmlns:a16="http://schemas.microsoft.com/office/drawing/2014/main" id="{A3655AF9-2551-9791-ED86-316CE1C5F04F}"/>
              </a:ext>
            </a:extLst>
          </p:cNvPr>
          <p:cNvSpPr/>
          <p:nvPr/>
        </p:nvSpPr>
        <p:spPr>
          <a:xfrm>
            <a:off x="5910652" y="13362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09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8" name="Google Shape;497;p37">
            <a:extLst>
              <a:ext uri="{FF2B5EF4-FFF2-40B4-BE49-F238E27FC236}">
                <a16:creationId xmlns:a16="http://schemas.microsoft.com/office/drawing/2014/main" id="{AF9C920D-678B-D3D5-4635-4663C682F7F0}"/>
              </a:ext>
            </a:extLst>
          </p:cNvPr>
          <p:cNvSpPr/>
          <p:nvPr/>
        </p:nvSpPr>
        <p:spPr>
          <a:xfrm>
            <a:off x="716866" y="3089963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10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9" name="Google Shape;497;p37">
            <a:extLst>
              <a:ext uri="{FF2B5EF4-FFF2-40B4-BE49-F238E27FC236}">
                <a16:creationId xmlns:a16="http://schemas.microsoft.com/office/drawing/2014/main" id="{C1835A4E-EFF0-1E43-9966-0641C6BFB0E9}"/>
              </a:ext>
            </a:extLst>
          </p:cNvPr>
          <p:cNvSpPr/>
          <p:nvPr/>
        </p:nvSpPr>
        <p:spPr>
          <a:xfrm>
            <a:off x="3236736" y="3089962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11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0" name="Google Shape;497;p37">
            <a:extLst>
              <a:ext uri="{FF2B5EF4-FFF2-40B4-BE49-F238E27FC236}">
                <a16:creationId xmlns:a16="http://schemas.microsoft.com/office/drawing/2014/main" id="{C6F14C2C-FB0E-BDE5-B483-569C7E4EAEC5}"/>
              </a:ext>
            </a:extLst>
          </p:cNvPr>
          <p:cNvSpPr/>
          <p:nvPr/>
        </p:nvSpPr>
        <p:spPr>
          <a:xfrm>
            <a:off x="5910652" y="3086099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12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2" name="Google Shape;1624;p38">
            <a:extLst>
              <a:ext uri="{FF2B5EF4-FFF2-40B4-BE49-F238E27FC236}">
                <a16:creationId xmlns:a16="http://schemas.microsoft.com/office/drawing/2014/main" id="{238EF575-9C9C-7DFB-CF2E-23B513869335}"/>
              </a:ext>
            </a:extLst>
          </p:cNvPr>
          <p:cNvCxnSpPr>
            <a:cxnSpLocks/>
          </p:cNvCxnSpPr>
          <p:nvPr/>
        </p:nvCxnSpPr>
        <p:spPr>
          <a:xfrm>
            <a:off x="839175" y="905163"/>
            <a:ext cx="76901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823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Colunas da Tabela</a:t>
            </a:r>
            <a:endParaRPr dirty="0"/>
          </a:p>
        </p:txBody>
      </p:sp>
      <p:sp>
        <p:nvSpPr>
          <p:cNvPr id="481" name="Google Shape;481;p37"/>
          <p:cNvSpPr txBox="1">
            <a:spLocks noGrp="1"/>
          </p:cNvSpPr>
          <p:nvPr>
            <p:ph type="subTitle" idx="2"/>
          </p:nvPr>
        </p:nvSpPr>
        <p:spPr>
          <a:xfrm>
            <a:off x="1303273" y="2606536"/>
            <a:ext cx="20241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presença ou ausência de distúrbio do sono na pessoa (Nenhum, Insônia, Apneia do Sono).</a:t>
            </a:r>
            <a:endParaRPr dirty="0"/>
          </a:p>
        </p:txBody>
      </p:sp>
      <p:sp>
        <p:nvSpPr>
          <p:cNvPr id="485" name="Google Shape;485;p37"/>
          <p:cNvSpPr txBox="1">
            <a:spLocks noGrp="1"/>
          </p:cNvSpPr>
          <p:nvPr>
            <p:ph type="subTitle" idx="8"/>
          </p:nvPr>
        </p:nvSpPr>
        <p:spPr>
          <a:xfrm>
            <a:off x="1303273" y="2304635"/>
            <a:ext cx="202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Sleep Disorder</a:t>
            </a:r>
            <a:endParaRPr sz="2700" dirty="0"/>
          </a:p>
        </p:txBody>
      </p:sp>
      <p:sp>
        <p:nvSpPr>
          <p:cNvPr id="495" name="Google Shape;495;p37"/>
          <p:cNvSpPr/>
          <p:nvPr/>
        </p:nvSpPr>
        <p:spPr>
          <a:xfrm>
            <a:off x="731599" y="1909594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497;p37">
            <a:extLst>
              <a:ext uri="{FF2B5EF4-FFF2-40B4-BE49-F238E27FC236}">
                <a16:creationId xmlns:a16="http://schemas.microsoft.com/office/drawing/2014/main" id="{A37FE863-79AB-FC51-FB4D-9CEB5D42C714}"/>
              </a:ext>
            </a:extLst>
          </p:cNvPr>
          <p:cNvSpPr/>
          <p:nvPr/>
        </p:nvSpPr>
        <p:spPr>
          <a:xfrm>
            <a:off x="729296" y="1909594"/>
            <a:ext cx="594300" cy="594300"/>
          </a:xfrm>
          <a:prstGeom prst="rect">
            <a:avLst/>
          </a:prstGeom>
          <a:solidFill>
            <a:srgbClr val="CACAE3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7C56A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13</a:t>
            </a:r>
            <a:endParaRPr sz="2400" dirty="0">
              <a:solidFill>
                <a:srgbClr val="7C56A5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grpSp>
        <p:nvGrpSpPr>
          <p:cNvPr id="32" name="Google Shape;344;p32">
            <a:extLst>
              <a:ext uri="{FF2B5EF4-FFF2-40B4-BE49-F238E27FC236}">
                <a16:creationId xmlns:a16="http://schemas.microsoft.com/office/drawing/2014/main" id="{AE0ACBAC-9476-F533-E2AD-075517DCC3A0}"/>
              </a:ext>
            </a:extLst>
          </p:cNvPr>
          <p:cNvGrpSpPr/>
          <p:nvPr/>
        </p:nvGrpSpPr>
        <p:grpSpPr>
          <a:xfrm flipH="1">
            <a:off x="4408271" y="155366"/>
            <a:ext cx="1846837" cy="1571782"/>
            <a:chOff x="6344741" y="312250"/>
            <a:chExt cx="1413467" cy="1202955"/>
          </a:xfrm>
        </p:grpSpPr>
        <p:sp>
          <p:nvSpPr>
            <p:cNvPr id="33" name="Google Shape;345;p32">
              <a:extLst>
                <a:ext uri="{FF2B5EF4-FFF2-40B4-BE49-F238E27FC236}">
                  <a16:creationId xmlns:a16="http://schemas.microsoft.com/office/drawing/2014/main" id="{B29E0919-FC94-D61D-3DB1-C1A8D25AE920}"/>
                </a:ext>
              </a:extLst>
            </p:cNvPr>
            <p:cNvSpPr/>
            <p:nvPr/>
          </p:nvSpPr>
          <p:spPr>
            <a:xfrm>
              <a:off x="6746469" y="312250"/>
              <a:ext cx="544932" cy="1057189"/>
            </a:xfrm>
            <a:custGeom>
              <a:avLst/>
              <a:gdLst/>
              <a:ahLst/>
              <a:cxnLst/>
              <a:rect l="l" t="t" r="r" b="b"/>
              <a:pathLst>
                <a:path w="1601" h="3106" extrusionOk="0">
                  <a:moveTo>
                    <a:pt x="607" y="0"/>
                  </a:moveTo>
                  <a:cubicBezTo>
                    <a:pt x="577" y="0"/>
                    <a:pt x="549" y="16"/>
                    <a:pt x="525" y="46"/>
                  </a:cubicBezTo>
                  <a:lnTo>
                    <a:pt x="23" y="643"/>
                  </a:lnTo>
                  <a:cubicBezTo>
                    <a:pt x="12" y="665"/>
                    <a:pt x="1" y="688"/>
                    <a:pt x="1" y="713"/>
                  </a:cubicBezTo>
                  <a:lnTo>
                    <a:pt x="1" y="2089"/>
                  </a:lnTo>
                  <a:cubicBezTo>
                    <a:pt x="1" y="2136"/>
                    <a:pt x="23" y="2173"/>
                    <a:pt x="71" y="2195"/>
                  </a:cubicBezTo>
                  <a:cubicBezTo>
                    <a:pt x="83" y="2199"/>
                    <a:pt x="97" y="2202"/>
                    <a:pt x="112" y="2202"/>
                  </a:cubicBezTo>
                  <a:cubicBezTo>
                    <a:pt x="138" y="2202"/>
                    <a:pt x="165" y="2194"/>
                    <a:pt x="186" y="2173"/>
                  </a:cubicBezTo>
                  <a:lnTo>
                    <a:pt x="724" y="1705"/>
                  </a:lnTo>
                  <a:lnTo>
                    <a:pt x="642" y="2988"/>
                  </a:lnTo>
                  <a:cubicBezTo>
                    <a:pt x="631" y="3047"/>
                    <a:pt x="676" y="3094"/>
                    <a:pt x="735" y="3105"/>
                  </a:cubicBezTo>
                  <a:lnTo>
                    <a:pt x="746" y="3105"/>
                  </a:lnTo>
                  <a:cubicBezTo>
                    <a:pt x="794" y="3105"/>
                    <a:pt x="841" y="3069"/>
                    <a:pt x="853" y="3024"/>
                  </a:cubicBezTo>
                  <a:lnTo>
                    <a:pt x="1587" y="478"/>
                  </a:lnTo>
                  <a:cubicBezTo>
                    <a:pt x="1601" y="433"/>
                    <a:pt x="1587" y="385"/>
                    <a:pt x="1553" y="363"/>
                  </a:cubicBezTo>
                  <a:cubicBezTo>
                    <a:pt x="1533" y="343"/>
                    <a:pt x="1511" y="334"/>
                    <a:pt x="1487" y="334"/>
                  </a:cubicBezTo>
                  <a:cubicBezTo>
                    <a:pt x="1467" y="334"/>
                    <a:pt x="1446" y="340"/>
                    <a:pt x="1424" y="352"/>
                  </a:cubicBezTo>
                  <a:lnTo>
                    <a:pt x="676" y="842"/>
                  </a:lnTo>
                  <a:lnTo>
                    <a:pt x="724" y="116"/>
                  </a:lnTo>
                  <a:cubicBezTo>
                    <a:pt x="724" y="72"/>
                    <a:pt x="701" y="24"/>
                    <a:pt x="654" y="13"/>
                  </a:cubicBezTo>
                  <a:cubicBezTo>
                    <a:pt x="638" y="4"/>
                    <a:pt x="622" y="0"/>
                    <a:pt x="6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6;p32">
              <a:extLst>
                <a:ext uri="{FF2B5EF4-FFF2-40B4-BE49-F238E27FC236}">
                  <a16:creationId xmlns:a16="http://schemas.microsoft.com/office/drawing/2014/main" id="{B7B3CC6C-6F86-75A1-18FE-E795CA93D659}"/>
                </a:ext>
              </a:extLst>
            </p:cNvPr>
            <p:cNvSpPr/>
            <p:nvPr/>
          </p:nvSpPr>
          <p:spPr>
            <a:xfrm rot="1700171">
              <a:off x="7261651" y="770323"/>
              <a:ext cx="350508" cy="703872"/>
            </a:xfrm>
            <a:custGeom>
              <a:avLst/>
              <a:gdLst/>
              <a:ahLst/>
              <a:cxnLst/>
              <a:rect l="l" t="t" r="r" b="b"/>
              <a:pathLst>
                <a:path w="1471" h="2954" extrusionOk="0">
                  <a:moveTo>
                    <a:pt x="443" y="0"/>
                  </a:moveTo>
                  <a:cubicBezTo>
                    <a:pt x="398" y="0"/>
                    <a:pt x="350" y="23"/>
                    <a:pt x="328" y="59"/>
                  </a:cubicBezTo>
                  <a:lnTo>
                    <a:pt x="11" y="782"/>
                  </a:lnTo>
                  <a:cubicBezTo>
                    <a:pt x="0" y="804"/>
                    <a:pt x="0" y="830"/>
                    <a:pt x="11" y="852"/>
                  </a:cubicBezTo>
                  <a:lnTo>
                    <a:pt x="384" y="2183"/>
                  </a:lnTo>
                  <a:cubicBezTo>
                    <a:pt x="398" y="2219"/>
                    <a:pt x="432" y="2253"/>
                    <a:pt x="479" y="2253"/>
                  </a:cubicBezTo>
                  <a:cubicBezTo>
                    <a:pt x="485" y="2255"/>
                    <a:pt x="491" y="2256"/>
                    <a:pt x="498" y="2256"/>
                  </a:cubicBezTo>
                  <a:cubicBezTo>
                    <a:pt x="529" y="2256"/>
                    <a:pt x="564" y="2235"/>
                    <a:pt x="583" y="2205"/>
                  </a:cubicBezTo>
                  <a:lnTo>
                    <a:pt x="969" y="1611"/>
                  </a:lnTo>
                  <a:lnTo>
                    <a:pt x="1250" y="2872"/>
                  </a:lnTo>
                  <a:cubicBezTo>
                    <a:pt x="1250" y="2919"/>
                    <a:pt x="1294" y="2953"/>
                    <a:pt x="1353" y="2953"/>
                  </a:cubicBezTo>
                  <a:lnTo>
                    <a:pt x="1364" y="2953"/>
                  </a:lnTo>
                  <a:cubicBezTo>
                    <a:pt x="1423" y="2942"/>
                    <a:pt x="1460" y="2894"/>
                    <a:pt x="1460" y="2849"/>
                  </a:cubicBezTo>
                  <a:lnTo>
                    <a:pt x="1471" y="188"/>
                  </a:lnTo>
                  <a:cubicBezTo>
                    <a:pt x="1471" y="140"/>
                    <a:pt x="1434" y="104"/>
                    <a:pt x="1401" y="93"/>
                  </a:cubicBezTo>
                  <a:cubicBezTo>
                    <a:pt x="1384" y="85"/>
                    <a:pt x="1368" y="81"/>
                    <a:pt x="1352" y="81"/>
                  </a:cubicBezTo>
                  <a:cubicBezTo>
                    <a:pt x="1323" y="81"/>
                    <a:pt x="1296" y="94"/>
                    <a:pt x="1272" y="118"/>
                  </a:cubicBezTo>
                  <a:lnTo>
                    <a:pt x="689" y="793"/>
                  </a:lnTo>
                  <a:lnTo>
                    <a:pt x="538" y="82"/>
                  </a:lnTo>
                  <a:cubicBezTo>
                    <a:pt x="524" y="34"/>
                    <a:pt x="490" y="0"/>
                    <a:pt x="4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7;p32">
              <a:extLst>
                <a:ext uri="{FF2B5EF4-FFF2-40B4-BE49-F238E27FC236}">
                  <a16:creationId xmlns:a16="http://schemas.microsoft.com/office/drawing/2014/main" id="{8D0C47ED-67E0-6028-C292-C4E5D7E73A77}"/>
                </a:ext>
              </a:extLst>
            </p:cNvPr>
            <p:cNvSpPr/>
            <p:nvPr/>
          </p:nvSpPr>
          <p:spPr>
            <a:xfrm rot="-1876533">
              <a:off x="6439732" y="1018424"/>
              <a:ext cx="211744" cy="425228"/>
            </a:xfrm>
            <a:custGeom>
              <a:avLst/>
              <a:gdLst/>
              <a:ahLst/>
              <a:cxnLst/>
              <a:rect l="l" t="t" r="r" b="b"/>
              <a:pathLst>
                <a:path w="1471" h="2954" extrusionOk="0">
                  <a:moveTo>
                    <a:pt x="443" y="0"/>
                  </a:moveTo>
                  <a:cubicBezTo>
                    <a:pt x="398" y="0"/>
                    <a:pt x="350" y="23"/>
                    <a:pt x="328" y="59"/>
                  </a:cubicBezTo>
                  <a:lnTo>
                    <a:pt x="11" y="782"/>
                  </a:lnTo>
                  <a:cubicBezTo>
                    <a:pt x="0" y="804"/>
                    <a:pt x="0" y="830"/>
                    <a:pt x="11" y="852"/>
                  </a:cubicBezTo>
                  <a:lnTo>
                    <a:pt x="384" y="2183"/>
                  </a:lnTo>
                  <a:cubicBezTo>
                    <a:pt x="398" y="2219"/>
                    <a:pt x="432" y="2253"/>
                    <a:pt x="479" y="2253"/>
                  </a:cubicBezTo>
                  <a:cubicBezTo>
                    <a:pt x="485" y="2255"/>
                    <a:pt x="491" y="2256"/>
                    <a:pt x="498" y="2256"/>
                  </a:cubicBezTo>
                  <a:cubicBezTo>
                    <a:pt x="529" y="2256"/>
                    <a:pt x="564" y="2235"/>
                    <a:pt x="583" y="2205"/>
                  </a:cubicBezTo>
                  <a:lnTo>
                    <a:pt x="969" y="1611"/>
                  </a:lnTo>
                  <a:lnTo>
                    <a:pt x="1250" y="2872"/>
                  </a:lnTo>
                  <a:cubicBezTo>
                    <a:pt x="1250" y="2919"/>
                    <a:pt x="1294" y="2953"/>
                    <a:pt x="1353" y="2953"/>
                  </a:cubicBezTo>
                  <a:lnTo>
                    <a:pt x="1364" y="2953"/>
                  </a:lnTo>
                  <a:cubicBezTo>
                    <a:pt x="1423" y="2942"/>
                    <a:pt x="1460" y="2894"/>
                    <a:pt x="1460" y="2849"/>
                  </a:cubicBezTo>
                  <a:lnTo>
                    <a:pt x="1471" y="188"/>
                  </a:lnTo>
                  <a:cubicBezTo>
                    <a:pt x="1471" y="140"/>
                    <a:pt x="1434" y="104"/>
                    <a:pt x="1401" y="93"/>
                  </a:cubicBezTo>
                  <a:cubicBezTo>
                    <a:pt x="1384" y="85"/>
                    <a:pt x="1368" y="81"/>
                    <a:pt x="1352" y="81"/>
                  </a:cubicBezTo>
                  <a:cubicBezTo>
                    <a:pt x="1323" y="81"/>
                    <a:pt x="1296" y="94"/>
                    <a:pt x="1272" y="118"/>
                  </a:cubicBezTo>
                  <a:lnTo>
                    <a:pt x="689" y="793"/>
                  </a:lnTo>
                  <a:lnTo>
                    <a:pt x="538" y="82"/>
                  </a:lnTo>
                  <a:cubicBezTo>
                    <a:pt x="524" y="34"/>
                    <a:pt x="490" y="0"/>
                    <a:pt x="4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48;p32">
            <a:extLst>
              <a:ext uri="{FF2B5EF4-FFF2-40B4-BE49-F238E27FC236}">
                <a16:creationId xmlns:a16="http://schemas.microsoft.com/office/drawing/2014/main" id="{8B079013-61F1-2BD9-AD29-9D69FA03FA05}"/>
              </a:ext>
            </a:extLst>
          </p:cNvPr>
          <p:cNvGrpSpPr/>
          <p:nvPr/>
        </p:nvGrpSpPr>
        <p:grpSpPr>
          <a:xfrm>
            <a:off x="4207347" y="1653729"/>
            <a:ext cx="2309498" cy="3592884"/>
            <a:chOff x="5455725" y="1821771"/>
            <a:chExt cx="2309498" cy="3592884"/>
          </a:xfrm>
        </p:grpSpPr>
        <p:sp>
          <p:nvSpPr>
            <p:cNvPr id="37" name="Google Shape;349;p32">
              <a:extLst>
                <a:ext uri="{FF2B5EF4-FFF2-40B4-BE49-F238E27FC236}">
                  <a16:creationId xmlns:a16="http://schemas.microsoft.com/office/drawing/2014/main" id="{319E0270-1870-B2E5-8804-1CAFA26587B1}"/>
                </a:ext>
              </a:extLst>
            </p:cNvPr>
            <p:cNvSpPr/>
            <p:nvPr/>
          </p:nvSpPr>
          <p:spPr>
            <a:xfrm flipH="1">
              <a:off x="5715581" y="2805322"/>
              <a:ext cx="390664" cy="550080"/>
            </a:xfrm>
            <a:custGeom>
              <a:avLst/>
              <a:gdLst/>
              <a:ahLst/>
              <a:cxnLst/>
              <a:rect l="l" t="t" r="r" b="b"/>
              <a:pathLst>
                <a:path w="1789" h="2519" extrusionOk="0">
                  <a:moveTo>
                    <a:pt x="536" y="0"/>
                  </a:moveTo>
                  <a:cubicBezTo>
                    <a:pt x="500" y="0"/>
                    <a:pt x="462" y="24"/>
                    <a:pt x="444" y="68"/>
                  </a:cubicBezTo>
                  <a:cubicBezTo>
                    <a:pt x="410" y="138"/>
                    <a:pt x="399" y="219"/>
                    <a:pt x="399" y="300"/>
                  </a:cubicBezTo>
                  <a:lnTo>
                    <a:pt x="12" y="2390"/>
                  </a:lnTo>
                  <a:cubicBezTo>
                    <a:pt x="1" y="2424"/>
                    <a:pt x="12" y="2460"/>
                    <a:pt x="37" y="2482"/>
                  </a:cubicBezTo>
                  <a:cubicBezTo>
                    <a:pt x="60" y="2508"/>
                    <a:pt x="93" y="2519"/>
                    <a:pt x="119" y="2519"/>
                  </a:cubicBezTo>
                  <a:lnTo>
                    <a:pt x="130" y="2519"/>
                  </a:lnTo>
                  <a:lnTo>
                    <a:pt x="1601" y="2353"/>
                  </a:lnTo>
                  <a:cubicBezTo>
                    <a:pt x="1648" y="2342"/>
                    <a:pt x="1682" y="2309"/>
                    <a:pt x="1693" y="2272"/>
                  </a:cubicBezTo>
                  <a:cubicBezTo>
                    <a:pt x="1788" y="1877"/>
                    <a:pt x="1671" y="1432"/>
                    <a:pt x="1390" y="1140"/>
                  </a:cubicBezTo>
                  <a:cubicBezTo>
                    <a:pt x="1298" y="1048"/>
                    <a:pt x="1180" y="967"/>
                    <a:pt x="1074" y="883"/>
                  </a:cubicBezTo>
                  <a:cubicBezTo>
                    <a:pt x="981" y="827"/>
                    <a:pt x="900" y="757"/>
                    <a:pt x="819" y="687"/>
                  </a:cubicBezTo>
                  <a:cubicBezTo>
                    <a:pt x="712" y="580"/>
                    <a:pt x="631" y="440"/>
                    <a:pt x="620" y="311"/>
                  </a:cubicBezTo>
                  <a:lnTo>
                    <a:pt x="654" y="126"/>
                  </a:lnTo>
                  <a:cubicBezTo>
                    <a:pt x="668" y="79"/>
                    <a:pt x="631" y="20"/>
                    <a:pt x="572" y="9"/>
                  </a:cubicBezTo>
                  <a:cubicBezTo>
                    <a:pt x="561" y="3"/>
                    <a:pt x="549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0;p32">
              <a:extLst>
                <a:ext uri="{FF2B5EF4-FFF2-40B4-BE49-F238E27FC236}">
                  <a16:creationId xmlns:a16="http://schemas.microsoft.com/office/drawing/2014/main" id="{AB3CB7E6-CABD-9D17-4EC2-9067E172FF56}"/>
                </a:ext>
              </a:extLst>
            </p:cNvPr>
            <p:cNvSpPr/>
            <p:nvPr/>
          </p:nvSpPr>
          <p:spPr>
            <a:xfrm flipH="1">
              <a:off x="5486293" y="3208656"/>
              <a:ext cx="660788" cy="1364828"/>
            </a:xfrm>
            <a:custGeom>
              <a:avLst/>
              <a:gdLst/>
              <a:ahLst/>
              <a:cxnLst/>
              <a:rect l="l" t="t" r="r" b="b"/>
              <a:pathLst>
                <a:path w="3026" h="6250" extrusionOk="0">
                  <a:moveTo>
                    <a:pt x="892" y="1"/>
                  </a:moveTo>
                  <a:cubicBezTo>
                    <a:pt x="797" y="1"/>
                    <a:pt x="702" y="17"/>
                    <a:pt x="608" y="53"/>
                  </a:cubicBezTo>
                  <a:cubicBezTo>
                    <a:pt x="597" y="53"/>
                    <a:pt x="586" y="64"/>
                    <a:pt x="561" y="86"/>
                  </a:cubicBezTo>
                  <a:lnTo>
                    <a:pt x="37" y="753"/>
                  </a:lnTo>
                  <a:cubicBezTo>
                    <a:pt x="14" y="787"/>
                    <a:pt x="0" y="834"/>
                    <a:pt x="14" y="871"/>
                  </a:cubicBezTo>
                  <a:lnTo>
                    <a:pt x="1928" y="5725"/>
                  </a:lnTo>
                  <a:cubicBezTo>
                    <a:pt x="1939" y="5748"/>
                    <a:pt x="1950" y="5773"/>
                    <a:pt x="1975" y="5784"/>
                  </a:cubicBezTo>
                  <a:lnTo>
                    <a:pt x="2779" y="6238"/>
                  </a:lnTo>
                  <a:cubicBezTo>
                    <a:pt x="2802" y="6238"/>
                    <a:pt x="2816" y="6249"/>
                    <a:pt x="2838" y="6249"/>
                  </a:cubicBezTo>
                  <a:cubicBezTo>
                    <a:pt x="2849" y="6249"/>
                    <a:pt x="2872" y="6238"/>
                    <a:pt x="2886" y="6238"/>
                  </a:cubicBezTo>
                  <a:cubicBezTo>
                    <a:pt x="2919" y="6216"/>
                    <a:pt x="2942" y="6179"/>
                    <a:pt x="2942" y="6146"/>
                  </a:cubicBezTo>
                  <a:cubicBezTo>
                    <a:pt x="3026" y="4966"/>
                    <a:pt x="2558" y="1627"/>
                    <a:pt x="2138" y="882"/>
                  </a:cubicBezTo>
                  <a:cubicBezTo>
                    <a:pt x="1920" y="486"/>
                    <a:pt x="1411" y="1"/>
                    <a:pt x="892" y="1"/>
                  </a:cubicBezTo>
                  <a:close/>
                </a:path>
              </a:pathLst>
            </a:custGeom>
            <a:solidFill>
              <a:srgbClr val="8E6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1;p32">
              <a:extLst>
                <a:ext uri="{FF2B5EF4-FFF2-40B4-BE49-F238E27FC236}">
                  <a16:creationId xmlns:a16="http://schemas.microsoft.com/office/drawing/2014/main" id="{2B726438-BF5C-A693-5A77-38AF65B3EA6A}"/>
                </a:ext>
              </a:extLst>
            </p:cNvPr>
            <p:cNvSpPr/>
            <p:nvPr/>
          </p:nvSpPr>
          <p:spPr>
            <a:xfrm flipH="1">
              <a:off x="5907111" y="1821771"/>
              <a:ext cx="1693023" cy="1818825"/>
            </a:xfrm>
            <a:custGeom>
              <a:avLst/>
              <a:gdLst/>
              <a:ahLst/>
              <a:cxnLst/>
              <a:rect l="l" t="t" r="r" b="b"/>
              <a:pathLst>
                <a:path w="7753" h="8329" extrusionOk="0">
                  <a:moveTo>
                    <a:pt x="4842" y="0"/>
                  </a:moveTo>
                  <a:cubicBezTo>
                    <a:pt x="4644" y="0"/>
                    <a:pt x="4437" y="32"/>
                    <a:pt x="4251" y="123"/>
                  </a:cubicBezTo>
                  <a:cubicBezTo>
                    <a:pt x="4206" y="118"/>
                    <a:pt x="4162" y="116"/>
                    <a:pt x="4119" y="116"/>
                  </a:cubicBezTo>
                  <a:cubicBezTo>
                    <a:pt x="3741" y="116"/>
                    <a:pt x="3407" y="281"/>
                    <a:pt x="3189" y="439"/>
                  </a:cubicBezTo>
                  <a:cubicBezTo>
                    <a:pt x="2968" y="591"/>
                    <a:pt x="2769" y="764"/>
                    <a:pt x="2581" y="941"/>
                  </a:cubicBezTo>
                  <a:cubicBezTo>
                    <a:pt x="2500" y="1011"/>
                    <a:pt x="2430" y="1081"/>
                    <a:pt x="2348" y="1151"/>
                  </a:cubicBezTo>
                  <a:cubicBezTo>
                    <a:pt x="2161" y="1313"/>
                    <a:pt x="1951" y="1479"/>
                    <a:pt x="1752" y="1630"/>
                  </a:cubicBezTo>
                  <a:cubicBezTo>
                    <a:pt x="1449" y="1874"/>
                    <a:pt x="1135" y="2120"/>
                    <a:pt x="866" y="2400"/>
                  </a:cubicBezTo>
                  <a:cubicBezTo>
                    <a:pt x="306" y="2972"/>
                    <a:pt x="26" y="3613"/>
                    <a:pt x="71" y="4210"/>
                  </a:cubicBezTo>
                  <a:cubicBezTo>
                    <a:pt x="85" y="4535"/>
                    <a:pt x="200" y="4863"/>
                    <a:pt x="317" y="5177"/>
                  </a:cubicBezTo>
                  <a:cubicBezTo>
                    <a:pt x="480" y="5633"/>
                    <a:pt x="631" y="6076"/>
                    <a:pt x="469" y="6485"/>
                  </a:cubicBezTo>
                  <a:cubicBezTo>
                    <a:pt x="435" y="6603"/>
                    <a:pt x="365" y="6706"/>
                    <a:pt x="295" y="6813"/>
                  </a:cubicBezTo>
                  <a:cubicBezTo>
                    <a:pt x="236" y="6905"/>
                    <a:pt x="177" y="6998"/>
                    <a:pt x="130" y="7093"/>
                  </a:cubicBezTo>
                  <a:cubicBezTo>
                    <a:pt x="1" y="7373"/>
                    <a:pt x="141" y="7558"/>
                    <a:pt x="306" y="7734"/>
                  </a:cubicBezTo>
                  <a:cubicBezTo>
                    <a:pt x="306" y="7746"/>
                    <a:pt x="317" y="7746"/>
                    <a:pt x="340" y="7757"/>
                  </a:cubicBezTo>
                  <a:cubicBezTo>
                    <a:pt x="457" y="7816"/>
                    <a:pt x="1530" y="8295"/>
                    <a:pt x="1682" y="8328"/>
                  </a:cubicBezTo>
                  <a:lnTo>
                    <a:pt x="1707" y="8328"/>
                  </a:lnTo>
                  <a:cubicBezTo>
                    <a:pt x="1752" y="8328"/>
                    <a:pt x="1799" y="8295"/>
                    <a:pt x="1811" y="8247"/>
                  </a:cubicBezTo>
                  <a:cubicBezTo>
                    <a:pt x="1822" y="8213"/>
                    <a:pt x="1811" y="8177"/>
                    <a:pt x="1788" y="8155"/>
                  </a:cubicBezTo>
                  <a:lnTo>
                    <a:pt x="7531" y="3591"/>
                  </a:lnTo>
                  <a:cubicBezTo>
                    <a:pt x="7553" y="3613"/>
                    <a:pt x="7579" y="3625"/>
                    <a:pt x="7601" y="3636"/>
                  </a:cubicBezTo>
                  <a:cubicBezTo>
                    <a:pt x="7608" y="3638"/>
                    <a:pt x="7615" y="3638"/>
                    <a:pt x="7622" y="3638"/>
                  </a:cubicBezTo>
                  <a:cubicBezTo>
                    <a:pt x="7673" y="3638"/>
                    <a:pt x="7720" y="3595"/>
                    <a:pt x="7730" y="3543"/>
                  </a:cubicBezTo>
                  <a:cubicBezTo>
                    <a:pt x="7752" y="3403"/>
                    <a:pt x="7495" y="2224"/>
                    <a:pt x="7369" y="2095"/>
                  </a:cubicBezTo>
                  <a:cubicBezTo>
                    <a:pt x="7310" y="2039"/>
                    <a:pt x="7251" y="2003"/>
                    <a:pt x="7192" y="1955"/>
                  </a:cubicBezTo>
                  <a:cubicBezTo>
                    <a:pt x="7144" y="1921"/>
                    <a:pt x="7100" y="1885"/>
                    <a:pt x="7052" y="1840"/>
                  </a:cubicBezTo>
                  <a:cubicBezTo>
                    <a:pt x="6890" y="1689"/>
                    <a:pt x="6794" y="1479"/>
                    <a:pt x="6702" y="1255"/>
                  </a:cubicBezTo>
                  <a:cubicBezTo>
                    <a:pt x="6643" y="1115"/>
                    <a:pt x="6584" y="989"/>
                    <a:pt x="6503" y="860"/>
                  </a:cubicBezTo>
                  <a:cubicBezTo>
                    <a:pt x="6282" y="484"/>
                    <a:pt x="5920" y="218"/>
                    <a:pt x="5511" y="100"/>
                  </a:cubicBezTo>
                  <a:cubicBezTo>
                    <a:pt x="5346" y="54"/>
                    <a:pt x="5102" y="0"/>
                    <a:pt x="4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2;p32">
              <a:extLst>
                <a:ext uri="{FF2B5EF4-FFF2-40B4-BE49-F238E27FC236}">
                  <a16:creationId xmlns:a16="http://schemas.microsoft.com/office/drawing/2014/main" id="{5470D8CC-9B23-7087-8BB1-D527EB30E0AF}"/>
                </a:ext>
              </a:extLst>
            </p:cNvPr>
            <p:cNvSpPr/>
            <p:nvPr/>
          </p:nvSpPr>
          <p:spPr>
            <a:xfrm flipH="1">
              <a:off x="6128530" y="3158867"/>
              <a:ext cx="841380" cy="410759"/>
            </a:xfrm>
            <a:custGeom>
              <a:avLst/>
              <a:gdLst/>
              <a:ahLst/>
              <a:cxnLst/>
              <a:rect l="l" t="t" r="r" b="b"/>
              <a:pathLst>
                <a:path w="3853" h="1881" extrusionOk="0">
                  <a:moveTo>
                    <a:pt x="3256" y="0"/>
                  </a:moveTo>
                  <a:lnTo>
                    <a:pt x="82" y="608"/>
                  </a:lnTo>
                  <a:cubicBezTo>
                    <a:pt x="34" y="620"/>
                    <a:pt x="0" y="664"/>
                    <a:pt x="0" y="723"/>
                  </a:cubicBezTo>
                  <a:lnTo>
                    <a:pt x="34" y="1552"/>
                  </a:lnTo>
                  <a:cubicBezTo>
                    <a:pt x="34" y="1600"/>
                    <a:pt x="70" y="1634"/>
                    <a:pt x="104" y="1645"/>
                  </a:cubicBezTo>
                  <a:cubicBezTo>
                    <a:pt x="152" y="1670"/>
                    <a:pt x="827" y="1880"/>
                    <a:pt x="1634" y="1880"/>
                  </a:cubicBezTo>
                  <a:cubicBezTo>
                    <a:pt x="2146" y="1880"/>
                    <a:pt x="2718" y="1785"/>
                    <a:pt x="3208" y="1494"/>
                  </a:cubicBezTo>
                  <a:cubicBezTo>
                    <a:pt x="3642" y="1239"/>
                    <a:pt x="3852" y="959"/>
                    <a:pt x="3838" y="678"/>
                  </a:cubicBezTo>
                  <a:cubicBezTo>
                    <a:pt x="3827" y="269"/>
                    <a:pt x="3348" y="23"/>
                    <a:pt x="3337" y="12"/>
                  </a:cubicBezTo>
                  <a:cubicBezTo>
                    <a:pt x="3314" y="0"/>
                    <a:pt x="3278" y="0"/>
                    <a:pt x="3256" y="0"/>
                  </a:cubicBezTo>
                  <a:close/>
                </a:path>
              </a:pathLst>
            </a:custGeom>
            <a:solidFill>
              <a:srgbClr val="A47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3;p32">
              <a:extLst>
                <a:ext uri="{FF2B5EF4-FFF2-40B4-BE49-F238E27FC236}">
                  <a16:creationId xmlns:a16="http://schemas.microsoft.com/office/drawing/2014/main" id="{F6E003A9-4827-AA21-86E7-760301170764}"/>
                </a:ext>
              </a:extLst>
            </p:cNvPr>
            <p:cNvSpPr/>
            <p:nvPr/>
          </p:nvSpPr>
          <p:spPr>
            <a:xfrm flipH="1">
              <a:off x="6113245" y="2052810"/>
              <a:ext cx="974149" cy="1335785"/>
            </a:xfrm>
            <a:custGeom>
              <a:avLst/>
              <a:gdLst/>
              <a:ahLst/>
              <a:cxnLst/>
              <a:rect l="l" t="t" r="r" b="b"/>
              <a:pathLst>
                <a:path w="4461" h="6117" extrusionOk="0">
                  <a:moveTo>
                    <a:pt x="1180" y="1"/>
                  </a:moveTo>
                  <a:cubicBezTo>
                    <a:pt x="1143" y="1"/>
                    <a:pt x="1121" y="12"/>
                    <a:pt x="1099" y="34"/>
                  </a:cubicBezTo>
                  <a:lnTo>
                    <a:pt x="34" y="1132"/>
                  </a:lnTo>
                  <a:cubicBezTo>
                    <a:pt x="12" y="1155"/>
                    <a:pt x="0" y="1177"/>
                    <a:pt x="0" y="1214"/>
                  </a:cubicBezTo>
                  <a:lnTo>
                    <a:pt x="303" y="5556"/>
                  </a:lnTo>
                  <a:cubicBezTo>
                    <a:pt x="314" y="5615"/>
                    <a:pt x="362" y="5659"/>
                    <a:pt x="409" y="5659"/>
                  </a:cubicBezTo>
                  <a:lnTo>
                    <a:pt x="1342" y="5696"/>
                  </a:lnTo>
                  <a:cubicBezTo>
                    <a:pt x="1575" y="5954"/>
                    <a:pt x="1914" y="6116"/>
                    <a:pt x="2253" y="6116"/>
                  </a:cubicBezTo>
                  <a:lnTo>
                    <a:pt x="2275" y="6116"/>
                  </a:lnTo>
                  <a:cubicBezTo>
                    <a:pt x="2639" y="6116"/>
                    <a:pt x="2990" y="5954"/>
                    <a:pt x="3222" y="5673"/>
                  </a:cubicBezTo>
                  <a:cubicBezTo>
                    <a:pt x="3222" y="5673"/>
                    <a:pt x="3222" y="5659"/>
                    <a:pt x="3233" y="5659"/>
                  </a:cubicBezTo>
                  <a:lnTo>
                    <a:pt x="4446" y="3407"/>
                  </a:lnTo>
                  <a:cubicBezTo>
                    <a:pt x="4460" y="3385"/>
                    <a:pt x="4460" y="3362"/>
                    <a:pt x="4460" y="3337"/>
                  </a:cubicBezTo>
                  <a:lnTo>
                    <a:pt x="3771" y="163"/>
                  </a:lnTo>
                  <a:cubicBezTo>
                    <a:pt x="3771" y="115"/>
                    <a:pt x="3724" y="82"/>
                    <a:pt x="3676" y="82"/>
                  </a:cubicBezTo>
                  <a:lnTo>
                    <a:pt x="1180" y="1"/>
                  </a:lnTo>
                  <a:close/>
                </a:path>
              </a:pathLst>
            </a:custGeom>
            <a:solidFill>
              <a:srgbClr val="8E6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4;p32">
              <a:extLst>
                <a:ext uri="{FF2B5EF4-FFF2-40B4-BE49-F238E27FC236}">
                  <a16:creationId xmlns:a16="http://schemas.microsoft.com/office/drawing/2014/main" id="{10117C14-EEB3-1402-CEBF-6688F4D1D378}"/>
                </a:ext>
              </a:extLst>
            </p:cNvPr>
            <p:cNvSpPr/>
            <p:nvPr/>
          </p:nvSpPr>
          <p:spPr>
            <a:xfrm flipH="1">
              <a:off x="6139015" y="1904753"/>
              <a:ext cx="1065864" cy="604018"/>
            </a:xfrm>
            <a:custGeom>
              <a:avLst/>
              <a:gdLst/>
              <a:ahLst/>
              <a:cxnLst/>
              <a:rect l="l" t="t" r="r" b="b"/>
              <a:pathLst>
                <a:path w="4881" h="2766" extrusionOk="0">
                  <a:moveTo>
                    <a:pt x="4004" y="1"/>
                  </a:moveTo>
                  <a:cubicBezTo>
                    <a:pt x="3993" y="1"/>
                    <a:pt x="2558" y="188"/>
                    <a:pt x="1707" y="222"/>
                  </a:cubicBezTo>
                  <a:cubicBezTo>
                    <a:pt x="782" y="270"/>
                    <a:pt x="59" y="1880"/>
                    <a:pt x="26" y="1950"/>
                  </a:cubicBezTo>
                  <a:cubicBezTo>
                    <a:pt x="1" y="1995"/>
                    <a:pt x="12" y="2043"/>
                    <a:pt x="48" y="2079"/>
                  </a:cubicBezTo>
                  <a:lnTo>
                    <a:pt x="807" y="2743"/>
                  </a:lnTo>
                  <a:cubicBezTo>
                    <a:pt x="830" y="2766"/>
                    <a:pt x="852" y="2766"/>
                    <a:pt x="877" y="2766"/>
                  </a:cubicBezTo>
                  <a:cubicBezTo>
                    <a:pt x="900" y="2766"/>
                    <a:pt x="922" y="2766"/>
                    <a:pt x="947" y="2754"/>
                  </a:cubicBezTo>
                  <a:cubicBezTo>
                    <a:pt x="981" y="2721"/>
                    <a:pt x="1006" y="2673"/>
                    <a:pt x="981" y="2626"/>
                  </a:cubicBezTo>
                  <a:cubicBezTo>
                    <a:pt x="889" y="2371"/>
                    <a:pt x="1062" y="2065"/>
                    <a:pt x="1286" y="1903"/>
                  </a:cubicBezTo>
                  <a:cubicBezTo>
                    <a:pt x="1460" y="1774"/>
                    <a:pt x="1670" y="1693"/>
                    <a:pt x="1892" y="1611"/>
                  </a:cubicBezTo>
                  <a:cubicBezTo>
                    <a:pt x="1987" y="1575"/>
                    <a:pt x="2068" y="1541"/>
                    <a:pt x="2149" y="1505"/>
                  </a:cubicBezTo>
                  <a:cubicBezTo>
                    <a:pt x="2418" y="1390"/>
                    <a:pt x="2628" y="1261"/>
                    <a:pt x="2768" y="1099"/>
                  </a:cubicBezTo>
                  <a:cubicBezTo>
                    <a:pt x="2838" y="1261"/>
                    <a:pt x="2990" y="1401"/>
                    <a:pt x="3141" y="1483"/>
                  </a:cubicBezTo>
                  <a:cubicBezTo>
                    <a:pt x="3292" y="1553"/>
                    <a:pt x="3444" y="1600"/>
                    <a:pt x="3598" y="1645"/>
                  </a:cubicBezTo>
                  <a:cubicBezTo>
                    <a:pt x="3690" y="1670"/>
                    <a:pt x="3782" y="1693"/>
                    <a:pt x="3864" y="1729"/>
                  </a:cubicBezTo>
                  <a:cubicBezTo>
                    <a:pt x="3993" y="1774"/>
                    <a:pt x="4273" y="1892"/>
                    <a:pt x="4332" y="2135"/>
                  </a:cubicBezTo>
                  <a:cubicBezTo>
                    <a:pt x="4343" y="2183"/>
                    <a:pt x="4379" y="2219"/>
                    <a:pt x="4424" y="2219"/>
                  </a:cubicBezTo>
                  <a:cubicBezTo>
                    <a:pt x="4430" y="2221"/>
                    <a:pt x="4436" y="2222"/>
                    <a:pt x="4443" y="2222"/>
                  </a:cubicBezTo>
                  <a:cubicBezTo>
                    <a:pt x="4475" y="2222"/>
                    <a:pt x="4512" y="2200"/>
                    <a:pt x="4530" y="2172"/>
                  </a:cubicBezTo>
                  <a:lnTo>
                    <a:pt x="4869" y="1519"/>
                  </a:lnTo>
                  <a:cubicBezTo>
                    <a:pt x="4881" y="1494"/>
                    <a:pt x="4881" y="1471"/>
                    <a:pt x="4881" y="1449"/>
                  </a:cubicBezTo>
                  <a:lnTo>
                    <a:pt x="4704" y="513"/>
                  </a:lnTo>
                  <a:cubicBezTo>
                    <a:pt x="4704" y="480"/>
                    <a:pt x="4693" y="454"/>
                    <a:pt x="4671" y="443"/>
                  </a:cubicBezTo>
                  <a:lnTo>
                    <a:pt x="4088" y="23"/>
                  </a:lnTo>
                  <a:cubicBezTo>
                    <a:pt x="4063" y="1"/>
                    <a:pt x="4029" y="1"/>
                    <a:pt x="40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5;p32">
              <a:extLst>
                <a:ext uri="{FF2B5EF4-FFF2-40B4-BE49-F238E27FC236}">
                  <a16:creationId xmlns:a16="http://schemas.microsoft.com/office/drawing/2014/main" id="{D6B97CC1-F815-A5E3-D99A-C9949EF98E85}"/>
                </a:ext>
              </a:extLst>
            </p:cNvPr>
            <p:cNvSpPr/>
            <p:nvPr/>
          </p:nvSpPr>
          <p:spPr>
            <a:xfrm flipH="1">
              <a:off x="6001428" y="2272711"/>
              <a:ext cx="170765" cy="440457"/>
            </a:xfrm>
            <a:custGeom>
              <a:avLst/>
              <a:gdLst/>
              <a:ahLst/>
              <a:cxnLst/>
              <a:rect l="l" t="t" r="r" b="b"/>
              <a:pathLst>
                <a:path w="782" h="2017" extrusionOk="0">
                  <a:moveTo>
                    <a:pt x="143" y="0"/>
                  </a:moveTo>
                  <a:cubicBezTo>
                    <a:pt x="133" y="0"/>
                    <a:pt x="123" y="3"/>
                    <a:pt x="115" y="8"/>
                  </a:cubicBezTo>
                  <a:cubicBezTo>
                    <a:pt x="0" y="100"/>
                    <a:pt x="222" y="498"/>
                    <a:pt x="244" y="697"/>
                  </a:cubicBezTo>
                  <a:cubicBezTo>
                    <a:pt x="314" y="1176"/>
                    <a:pt x="325" y="1607"/>
                    <a:pt x="93" y="2016"/>
                  </a:cubicBezTo>
                  <a:lnTo>
                    <a:pt x="653" y="1969"/>
                  </a:lnTo>
                  <a:cubicBezTo>
                    <a:pt x="712" y="1607"/>
                    <a:pt x="782" y="1235"/>
                    <a:pt x="723" y="870"/>
                  </a:cubicBezTo>
                  <a:cubicBezTo>
                    <a:pt x="668" y="542"/>
                    <a:pt x="295" y="0"/>
                    <a:pt x="143" y="0"/>
                  </a:cubicBezTo>
                  <a:close/>
                </a:path>
              </a:pathLst>
            </a:custGeom>
            <a:solidFill>
              <a:srgbClr val="A47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6;p32">
              <a:extLst>
                <a:ext uri="{FF2B5EF4-FFF2-40B4-BE49-F238E27FC236}">
                  <a16:creationId xmlns:a16="http://schemas.microsoft.com/office/drawing/2014/main" id="{DDE77509-B40C-7424-5451-BBC01529FA0C}"/>
                </a:ext>
              </a:extLst>
            </p:cNvPr>
            <p:cNvSpPr/>
            <p:nvPr/>
          </p:nvSpPr>
          <p:spPr>
            <a:xfrm flipH="1">
              <a:off x="7082378" y="3323739"/>
              <a:ext cx="499412" cy="821517"/>
            </a:xfrm>
            <a:custGeom>
              <a:avLst/>
              <a:gdLst/>
              <a:ahLst/>
              <a:cxnLst/>
              <a:rect l="l" t="t" r="r" b="b"/>
              <a:pathLst>
                <a:path w="2287" h="3762" extrusionOk="0">
                  <a:moveTo>
                    <a:pt x="1540" y="0"/>
                  </a:moveTo>
                  <a:cubicBezTo>
                    <a:pt x="1529" y="0"/>
                    <a:pt x="1517" y="2"/>
                    <a:pt x="1505" y="5"/>
                  </a:cubicBezTo>
                  <a:lnTo>
                    <a:pt x="82" y="624"/>
                  </a:lnTo>
                  <a:cubicBezTo>
                    <a:pt x="46" y="635"/>
                    <a:pt x="23" y="657"/>
                    <a:pt x="12" y="694"/>
                  </a:cubicBezTo>
                  <a:cubicBezTo>
                    <a:pt x="1" y="727"/>
                    <a:pt x="12" y="775"/>
                    <a:pt x="46" y="797"/>
                  </a:cubicBezTo>
                  <a:cubicBezTo>
                    <a:pt x="46" y="797"/>
                    <a:pt x="841" y="1638"/>
                    <a:pt x="1203" y="2349"/>
                  </a:cubicBezTo>
                  <a:cubicBezTo>
                    <a:pt x="1553" y="3061"/>
                    <a:pt x="1808" y="3691"/>
                    <a:pt x="1822" y="3691"/>
                  </a:cubicBezTo>
                  <a:cubicBezTo>
                    <a:pt x="1833" y="3739"/>
                    <a:pt x="1878" y="3761"/>
                    <a:pt x="1914" y="3761"/>
                  </a:cubicBezTo>
                  <a:lnTo>
                    <a:pt x="1925" y="3761"/>
                  </a:lnTo>
                  <a:cubicBezTo>
                    <a:pt x="1973" y="3761"/>
                    <a:pt x="2018" y="3728"/>
                    <a:pt x="2032" y="3680"/>
                  </a:cubicBezTo>
                  <a:cubicBezTo>
                    <a:pt x="2032" y="3635"/>
                    <a:pt x="2287" y="2560"/>
                    <a:pt x="2287" y="1826"/>
                  </a:cubicBezTo>
                  <a:cubicBezTo>
                    <a:pt x="2287" y="1066"/>
                    <a:pt x="1855" y="318"/>
                    <a:pt x="1833" y="285"/>
                  </a:cubicBezTo>
                  <a:cubicBezTo>
                    <a:pt x="1833" y="274"/>
                    <a:pt x="1822" y="274"/>
                    <a:pt x="1822" y="274"/>
                  </a:cubicBezTo>
                  <a:lnTo>
                    <a:pt x="1634" y="38"/>
                  </a:lnTo>
                  <a:cubicBezTo>
                    <a:pt x="1607" y="13"/>
                    <a:pt x="1575" y="0"/>
                    <a:pt x="1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357;p32">
              <a:extLst>
                <a:ext uri="{FF2B5EF4-FFF2-40B4-BE49-F238E27FC236}">
                  <a16:creationId xmlns:a16="http://schemas.microsoft.com/office/drawing/2014/main" id="{B8D98992-5019-566F-8E26-01A435B9CEE7}"/>
                </a:ext>
              </a:extLst>
            </p:cNvPr>
            <p:cNvGrpSpPr/>
            <p:nvPr/>
          </p:nvGrpSpPr>
          <p:grpSpPr>
            <a:xfrm>
              <a:off x="6269869" y="2583721"/>
              <a:ext cx="616550" cy="518803"/>
              <a:chOff x="4606792" y="2481009"/>
              <a:chExt cx="322683" cy="271511"/>
            </a:xfrm>
          </p:grpSpPr>
          <p:sp>
            <p:nvSpPr>
              <p:cNvPr id="49" name="Google Shape;358;p32">
                <a:extLst>
                  <a:ext uri="{FF2B5EF4-FFF2-40B4-BE49-F238E27FC236}">
                    <a16:creationId xmlns:a16="http://schemas.microsoft.com/office/drawing/2014/main" id="{466858BB-D3D9-DD9B-5825-A0E99FFC0894}"/>
                  </a:ext>
                </a:extLst>
              </p:cNvPr>
              <p:cNvSpPr/>
              <p:nvPr/>
            </p:nvSpPr>
            <p:spPr>
              <a:xfrm>
                <a:off x="4622860" y="2552494"/>
                <a:ext cx="89651" cy="22232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339" extrusionOk="0">
                    <a:moveTo>
                      <a:pt x="191" y="162"/>
                    </a:move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91" y="162"/>
                      <a:pt x="191" y="162"/>
                      <a:pt x="191" y="162"/>
                    </a:cubicBezTo>
                    <a:close/>
                    <a:moveTo>
                      <a:pt x="1249" y="0"/>
                    </a:moveTo>
                    <a:cubicBezTo>
                      <a:pt x="1240" y="0"/>
                      <a:pt x="1230" y="2"/>
                      <a:pt x="1220" y="5"/>
                    </a:cubicBezTo>
                    <a:cubicBezTo>
                      <a:pt x="1176" y="23"/>
                      <a:pt x="1138" y="41"/>
                      <a:pt x="1092" y="60"/>
                    </a:cubicBezTo>
                    <a:cubicBezTo>
                      <a:pt x="1046" y="69"/>
                      <a:pt x="1010" y="87"/>
                      <a:pt x="964" y="96"/>
                    </a:cubicBezTo>
                    <a:cubicBezTo>
                      <a:pt x="918" y="107"/>
                      <a:pt x="871" y="124"/>
                      <a:pt x="825" y="133"/>
                    </a:cubicBezTo>
                    <a:cubicBezTo>
                      <a:pt x="779" y="142"/>
                      <a:pt x="734" y="142"/>
                      <a:pt x="688" y="151"/>
                    </a:cubicBezTo>
                    <a:cubicBezTo>
                      <a:pt x="654" y="155"/>
                      <a:pt x="620" y="156"/>
                      <a:pt x="587" y="156"/>
                    </a:cubicBezTo>
                    <a:cubicBezTo>
                      <a:pt x="519" y="156"/>
                      <a:pt x="451" y="151"/>
                      <a:pt x="383" y="151"/>
                    </a:cubicBezTo>
                    <a:cubicBezTo>
                      <a:pt x="337" y="151"/>
                      <a:pt x="293" y="151"/>
                      <a:pt x="247" y="142"/>
                    </a:cubicBezTo>
                    <a:cubicBezTo>
                      <a:pt x="227" y="133"/>
                      <a:pt x="209" y="133"/>
                      <a:pt x="191" y="124"/>
                    </a:cubicBezTo>
                    <a:lnTo>
                      <a:pt x="175" y="124"/>
                    </a:lnTo>
                    <a:cubicBezTo>
                      <a:pt x="158" y="101"/>
                      <a:pt x="132" y="91"/>
                      <a:pt x="107" y="91"/>
                    </a:cubicBezTo>
                    <a:cubicBezTo>
                      <a:pt x="54" y="91"/>
                      <a:pt x="0" y="136"/>
                      <a:pt x="17" y="206"/>
                    </a:cubicBezTo>
                    <a:cubicBezTo>
                      <a:pt x="35" y="308"/>
                      <a:pt x="172" y="316"/>
                      <a:pt x="255" y="327"/>
                    </a:cubicBezTo>
                    <a:cubicBezTo>
                      <a:pt x="315" y="336"/>
                      <a:pt x="377" y="339"/>
                      <a:pt x="438" y="339"/>
                    </a:cubicBezTo>
                    <a:cubicBezTo>
                      <a:pt x="498" y="339"/>
                      <a:pt x="558" y="336"/>
                      <a:pt x="613" y="336"/>
                    </a:cubicBezTo>
                    <a:cubicBezTo>
                      <a:pt x="723" y="336"/>
                      <a:pt x="854" y="316"/>
                      <a:pt x="955" y="290"/>
                    </a:cubicBezTo>
                    <a:cubicBezTo>
                      <a:pt x="1010" y="272"/>
                      <a:pt x="1055" y="261"/>
                      <a:pt x="1110" y="244"/>
                    </a:cubicBezTo>
                    <a:cubicBezTo>
                      <a:pt x="1138" y="235"/>
                      <a:pt x="1165" y="226"/>
                      <a:pt x="1194" y="217"/>
                    </a:cubicBezTo>
                    <a:cubicBezTo>
                      <a:pt x="1220" y="206"/>
                      <a:pt x="1249" y="197"/>
                      <a:pt x="1266" y="188"/>
                    </a:cubicBezTo>
                    <a:cubicBezTo>
                      <a:pt x="1367" y="154"/>
                      <a:pt x="1338" y="0"/>
                      <a:pt x="1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9;p32">
                <a:extLst>
                  <a:ext uri="{FF2B5EF4-FFF2-40B4-BE49-F238E27FC236}">
                    <a16:creationId xmlns:a16="http://schemas.microsoft.com/office/drawing/2014/main" id="{4ABA668C-51AF-A7BC-3921-5C9366C50A33}"/>
                  </a:ext>
                </a:extLst>
              </p:cNvPr>
              <p:cNvSpPr/>
              <p:nvPr/>
            </p:nvSpPr>
            <p:spPr>
              <a:xfrm>
                <a:off x="4606792" y="2491306"/>
                <a:ext cx="96472" cy="3095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472" extrusionOk="0">
                    <a:moveTo>
                      <a:pt x="169" y="199"/>
                    </a:moveTo>
                    <a:lnTo>
                      <a:pt x="169" y="199"/>
                    </a:lnTo>
                    <a:cubicBezTo>
                      <a:pt x="165" y="201"/>
                      <a:pt x="163" y="201"/>
                      <a:pt x="162" y="201"/>
                    </a:cubicBezTo>
                    <a:cubicBezTo>
                      <a:pt x="160" y="201"/>
                      <a:pt x="163" y="199"/>
                      <a:pt x="169" y="199"/>
                    </a:cubicBezTo>
                    <a:close/>
                    <a:moveTo>
                      <a:pt x="353" y="0"/>
                    </a:moveTo>
                    <a:cubicBezTo>
                      <a:pt x="289" y="9"/>
                      <a:pt x="224" y="9"/>
                      <a:pt x="169" y="18"/>
                    </a:cubicBezTo>
                    <a:cubicBezTo>
                      <a:pt x="105" y="27"/>
                      <a:pt x="50" y="35"/>
                      <a:pt x="21" y="110"/>
                    </a:cubicBezTo>
                    <a:cubicBezTo>
                      <a:pt x="0" y="177"/>
                      <a:pt x="58" y="220"/>
                      <a:pt x="115" y="220"/>
                    </a:cubicBezTo>
                    <a:cubicBezTo>
                      <a:pt x="137" y="220"/>
                      <a:pt x="159" y="214"/>
                      <a:pt x="177" y="200"/>
                    </a:cubicBezTo>
                    <a:lnTo>
                      <a:pt x="177" y="200"/>
                    </a:lnTo>
                    <a:cubicBezTo>
                      <a:pt x="177" y="200"/>
                      <a:pt x="178" y="201"/>
                      <a:pt x="178" y="201"/>
                    </a:cubicBezTo>
                    <a:cubicBezTo>
                      <a:pt x="187" y="201"/>
                      <a:pt x="207" y="192"/>
                      <a:pt x="216" y="192"/>
                    </a:cubicBezTo>
                    <a:lnTo>
                      <a:pt x="297" y="192"/>
                    </a:lnTo>
                    <a:cubicBezTo>
                      <a:pt x="320" y="188"/>
                      <a:pt x="342" y="186"/>
                      <a:pt x="363" y="186"/>
                    </a:cubicBezTo>
                    <a:cubicBezTo>
                      <a:pt x="392" y="186"/>
                      <a:pt x="422" y="191"/>
                      <a:pt x="454" y="201"/>
                    </a:cubicBezTo>
                    <a:cubicBezTo>
                      <a:pt x="500" y="221"/>
                      <a:pt x="547" y="256"/>
                      <a:pt x="593" y="285"/>
                    </a:cubicBezTo>
                    <a:cubicBezTo>
                      <a:pt x="637" y="311"/>
                      <a:pt x="675" y="340"/>
                      <a:pt x="721" y="366"/>
                    </a:cubicBezTo>
                    <a:cubicBezTo>
                      <a:pt x="814" y="422"/>
                      <a:pt x="933" y="459"/>
                      <a:pt x="1035" y="468"/>
                    </a:cubicBezTo>
                    <a:cubicBezTo>
                      <a:pt x="1071" y="468"/>
                      <a:pt x="1108" y="472"/>
                      <a:pt x="1145" y="472"/>
                    </a:cubicBezTo>
                    <a:cubicBezTo>
                      <a:pt x="1163" y="472"/>
                      <a:pt x="1182" y="471"/>
                      <a:pt x="1200" y="468"/>
                    </a:cubicBezTo>
                    <a:cubicBezTo>
                      <a:pt x="1264" y="459"/>
                      <a:pt x="1319" y="442"/>
                      <a:pt x="1383" y="404"/>
                    </a:cubicBezTo>
                    <a:cubicBezTo>
                      <a:pt x="1470" y="357"/>
                      <a:pt x="1415" y="236"/>
                      <a:pt x="1334" y="236"/>
                    </a:cubicBezTo>
                    <a:cubicBezTo>
                      <a:pt x="1320" y="236"/>
                      <a:pt x="1305" y="239"/>
                      <a:pt x="1291" y="247"/>
                    </a:cubicBezTo>
                    <a:cubicBezTo>
                      <a:pt x="1235" y="276"/>
                      <a:pt x="1200" y="285"/>
                      <a:pt x="1134" y="285"/>
                    </a:cubicBezTo>
                    <a:cubicBezTo>
                      <a:pt x="1079" y="285"/>
                      <a:pt x="1035" y="285"/>
                      <a:pt x="979" y="267"/>
                    </a:cubicBezTo>
                    <a:cubicBezTo>
                      <a:pt x="924" y="256"/>
                      <a:pt x="878" y="238"/>
                      <a:pt x="832" y="221"/>
                    </a:cubicBezTo>
                    <a:cubicBezTo>
                      <a:pt x="776" y="192"/>
                      <a:pt x="730" y="157"/>
                      <a:pt x="684" y="119"/>
                    </a:cubicBezTo>
                    <a:cubicBezTo>
                      <a:pt x="628" y="91"/>
                      <a:pt x="582" y="55"/>
                      <a:pt x="527" y="35"/>
                    </a:cubicBezTo>
                    <a:cubicBezTo>
                      <a:pt x="472" y="9"/>
                      <a:pt x="408" y="0"/>
                      <a:pt x="3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60;p32">
                <a:extLst>
                  <a:ext uri="{FF2B5EF4-FFF2-40B4-BE49-F238E27FC236}">
                    <a16:creationId xmlns:a16="http://schemas.microsoft.com/office/drawing/2014/main" id="{1E6676DC-C92B-FC43-B4F7-B4AB8417E4F4}"/>
                  </a:ext>
                </a:extLst>
              </p:cNvPr>
              <p:cNvSpPr/>
              <p:nvPr/>
            </p:nvSpPr>
            <p:spPr>
              <a:xfrm>
                <a:off x="4827363" y="2481009"/>
                <a:ext cx="73584" cy="31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0" extrusionOk="0">
                    <a:moveTo>
                      <a:pt x="959" y="0"/>
                    </a:moveTo>
                    <a:cubicBezTo>
                      <a:pt x="898" y="0"/>
                      <a:pt x="838" y="13"/>
                      <a:pt x="782" y="38"/>
                    </a:cubicBezTo>
                    <a:cubicBezTo>
                      <a:pt x="700" y="64"/>
                      <a:pt x="634" y="120"/>
                      <a:pt x="561" y="166"/>
                    </a:cubicBezTo>
                    <a:cubicBezTo>
                      <a:pt x="488" y="212"/>
                      <a:pt x="413" y="259"/>
                      <a:pt x="332" y="276"/>
                    </a:cubicBezTo>
                    <a:cubicBezTo>
                      <a:pt x="285" y="294"/>
                      <a:pt x="239" y="294"/>
                      <a:pt x="193" y="294"/>
                    </a:cubicBezTo>
                    <a:lnTo>
                      <a:pt x="155" y="294"/>
                    </a:lnTo>
                    <a:cubicBezTo>
                      <a:pt x="140" y="283"/>
                      <a:pt x="121" y="276"/>
                      <a:pt x="102" y="276"/>
                    </a:cubicBezTo>
                    <a:cubicBezTo>
                      <a:pt x="47" y="276"/>
                      <a:pt x="9" y="314"/>
                      <a:pt x="9" y="369"/>
                    </a:cubicBezTo>
                    <a:cubicBezTo>
                      <a:pt x="1" y="459"/>
                      <a:pt x="102" y="479"/>
                      <a:pt x="175" y="479"/>
                    </a:cubicBezTo>
                    <a:cubicBezTo>
                      <a:pt x="294" y="479"/>
                      <a:pt x="405" y="459"/>
                      <a:pt x="506" y="404"/>
                    </a:cubicBezTo>
                    <a:cubicBezTo>
                      <a:pt x="552" y="387"/>
                      <a:pt x="599" y="358"/>
                      <a:pt x="645" y="340"/>
                    </a:cubicBezTo>
                    <a:cubicBezTo>
                      <a:pt x="680" y="314"/>
                      <a:pt x="718" y="276"/>
                      <a:pt x="764" y="248"/>
                    </a:cubicBezTo>
                    <a:cubicBezTo>
                      <a:pt x="826" y="218"/>
                      <a:pt x="888" y="180"/>
                      <a:pt x="957" y="180"/>
                    </a:cubicBezTo>
                    <a:cubicBezTo>
                      <a:pt x="969" y="180"/>
                      <a:pt x="981" y="181"/>
                      <a:pt x="994" y="184"/>
                    </a:cubicBezTo>
                    <a:cubicBezTo>
                      <a:pt x="1003" y="185"/>
                      <a:pt x="1011" y="186"/>
                      <a:pt x="1020" y="186"/>
                    </a:cubicBezTo>
                    <a:cubicBezTo>
                      <a:pt x="1063" y="186"/>
                      <a:pt x="1098" y="166"/>
                      <a:pt x="1113" y="120"/>
                    </a:cubicBezTo>
                    <a:cubicBezTo>
                      <a:pt x="1122" y="73"/>
                      <a:pt x="1095" y="18"/>
                      <a:pt x="1049" y="9"/>
                    </a:cubicBezTo>
                    <a:cubicBezTo>
                      <a:pt x="1019" y="3"/>
                      <a:pt x="988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61;p32">
                <a:extLst>
                  <a:ext uri="{FF2B5EF4-FFF2-40B4-BE49-F238E27FC236}">
                    <a16:creationId xmlns:a16="http://schemas.microsoft.com/office/drawing/2014/main" id="{1E5F1710-258A-F4E0-3854-B74D6C9EC5B2}"/>
                  </a:ext>
                </a:extLst>
              </p:cNvPr>
              <p:cNvSpPr/>
              <p:nvPr/>
            </p:nvSpPr>
            <p:spPr>
              <a:xfrm>
                <a:off x="4833987" y="2536099"/>
                <a:ext cx="95488" cy="25971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96" extrusionOk="0">
                    <a:moveTo>
                      <a:pt x="1326" y="0"/>
                    </a:moveTo>
                    <a:cubicBezTo>
                      <a:pt x="1311" y="0"/>
                      <a:pt x="1295" y="5"/>
                      <a:pt x="1279" y="15"/>
                    </a:cubicBezTo>
                    <a:cubicBezTo>
                      <a:pt x="1262" y="26"/>
                      <a:pt x="1251" y="34"/>
                      <a:pt x="1233" y="43"/>
                    </a:cubicBezTo>
                    <a:cubicBezTo>
                      <a:pt x="1215" y="52"/>
                      <a:pt x="1195" y="61"/>
                      <a:pt x="1169" y="61"/>
                    </a:cubicBezTo>
                    <a:cubicBezTo>
                      <a:pt x="1131" y="81"/>
                      <a:pt x="1085" y="98"/>
                      <a:pt x="1041" y="107"/>
                    </a:cubicBezTo>
                    <a:cubicBezTo>
                      <a:pt x="939" y="136"/>
                      <a:pt x="838" y="154"/>
                      <a:pt x="736" y="171"/>
                    </a:cubicBezTo>
                    <a:cubicBezTo>
                      <a:pt x="643" y="200"/>
                      <a:pt x="553" y="209"/>
                      <a:pt x="451" y="209"/>
                    </a:cubicBezTo>
                    <a:lnTo>
                      <a:pt x="189" y="209"/>
                    </a:lnTo>
                    <a:cubicBezTo>
                      <a:pt x="174" y="200"/>
                      <a:pt x="158" y="196"/>
                      <a:pt x="143" y="196"/>
                    </a:cubicBezTo>
                    <a:cubicBezTo>
                      <a:pt x="67" y="196"/>
                      <a:pt x="1" y="290"/>
                      <a:pt x="74" y="357"/>
                    </a:cubicBezTo>
                    <a:cubicBezTo>
                      <a:pt x="112" y="392"/>
                      <a:pt x="158" y="392"/>
                      <a:pt x="213" y="392"/>
                    </a:cubicBezTo>
                    <a:cubicBezTo>
                      <a:pt x="250" y="392"/>
                      <a:pt x="287" y="396"/>
                      <a:pt x="323" y="396"/>
                    </a:cubicBezTo>
                    <a:cubicBezTo>
                      <a:pt x="342" y="396"/>
                      <a:pt x="360" y="395"/>
                      <a:pt x="379" y="392"/>
                    </a:cubicBezTo>
                    <a:cubicBezTo>
                      <a:pt x="498" y="392"/>
                      <a:pt x="617" y="383"/>
                      <a:pt x="736" y="366"/>
                    </a:cubicBezTo>
                    <a:cubicBezTo>
                      <a:pt x="855" y="346"/>
                      <a:pt x="966" y="319"/>
                      <a:pt x="1076" y="291"/>
                    </a:cubicBezTo>
                    <a:cubicBezTo>
                      <a:pt x="1122" y="273"/>
                      <a:pt x="1178" y="255"/>
                      <a:pt x="1224" y="235"/>
                    </a:cubicBezTo>
                    <a:cubicBezTo>
                      <a:pt x="1262" y="227"/>
                      <a:pt x="1288" y="218"/>
                      <a:pt x="1317" y="209"/>
                    </a:cubicBezTo>
                    <a:cubicBezTo>
                      <a:pt x="1334" y="191"/>
                      <a:pt x="1352" y="191"/>
                      <a:pt x="1372" y="180"/>
                    </a:cubicBezTo>
                    <a:cubicBezTo>
                      <a:pt x="1456" y="126"/>
                      <a:pt x="1405" y="0"/>
                      <a:pt x="1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62;p32">
                <a:extLst>
                  <a:ext uri="{FF2B5EF4-FFF2-40B4-BE49-F238E27FC236}">
                    <a16:creationId xmlns:a16="http://schemas.microsoft.com/office/drawing/2014/main" id="{07D980BE-429A-5A60-AA42-23994AB6D0B8}"/>
                  </a:ext>
                </a:extLst>
              </p:cNvPr>
              <p:cNvSpPr/>
              <p:nvPr/>
            </p:nvSpPr>
            <p:spPr>
              <a:xfrm>
                <a:off x="4733104" y="2499897"/>
                <a:ext cx="72469" cy="15143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2309" extrusionOk="0">
                    <a:moveTo>
                      <a:pt x="919" y="1984"/>
                    </a:moveTo>
                    <a:cubicBezTo>
                      <a:pt x="919" y="1984"/>
                      <a:pt x="916" y="1985"/>
                      <a:pt x="912" y="1987"/>
                    </a:cubicBezTo>
                    <a:lnTo>
                      <a:pt x="912" y="1987"/>
                    </a:lnTo>
                    <a:cubicBezTo>
                      <a:pt x="913" y="1985"/>
                      <a:pt x="916" y="1984"/>
                      <a:pt x="919" y="1984"/>
                    </a:cubicBezTo>
                    <a:close/>
                    <a:moveTo>
                      <a:pt x="680" y="0"/>
                    </a:moveTo>
                    <a:cubicBezTo>
                      <a:pt x="634" y="0"/>
                      <a:pt x="588" y="30"/>
                      <a:pt x="588" y="90"/>
                    </a:cubicBezTo>
                    <a:cubicBezTo>
                      <a:pt x="588" y="291"/>
                      <a:pt x="588" y="494"/>
                      <a:pt x="599" y="706"/>
                    </a:cubicBezTo>
                    <a:cubicBezTo>
                      <a:pt x="599" y="752"/>
                      <a:pt x="599" y="798"/>
                      <a:pt x="607" y="843"/>
                    </a:cubicBezTo>
                    <a:cubicBezTo>
                      <a:pt x="616" y="898"/>
                      <a:pt x="625" y="944"/>
                      <a:pt x="634" y="999"/>
                    </a:cubicBezTo>
                    <a:cubicBezTo>
                      <a:pt x="654" y="1101"/>
                      <a:pt x="663" y="1193"/>
                      <a:pt x="680" y="1295"/>
                    </a:cubicBezTo>
                    <a:cubicBezTo>
                      <a:pt x="698" y="1386"/>
                      <a:pt x="718" y="1478"/>
                      <a:pt x="753" y="1560"/>
                    </a:cubicBezTo>
                    <a:cubicBezTo>
                      <a:pt x="782" y="1653"/>
                      <a:pt x="799" y="1745"/>
                      <a:pt x="846" y="1827"/>
                    </a:cubicBezTo>
                    <a:cubicBezTo>
                      <a:pt x="855" y="1865"/>
                      <a:pt x="863" y="1902"/>
                      <a:pt x="875" y="1937"/>
                    </a:cubicBezTo>
                    <a:cubicBezTo>
                      <a:pt x="882" y="1962"/>
                      <a:pt x="883" y="1978"/>
                      <a:pt x="889" y="1993"/>
                    </a:cubicBezTo>
                    <a:lnTo>
                      <a:pt x="889" y="1993"/>
                    </a:lnTo>
                    <a:cubicBezTo>
                      <a:pt x="879" y="1995"/>
                      <a:pt x="861" y="2001"/>
                      <a:pt x="846" y="2001"/>
                    </a:cubicBezTo>
                    <a:cubicBezTo>
                      <a:pt x="808" y="2012"/>
                      <a:pt x="764" y="2012"/>
                      <a:pt x="718" y="2021"/>
                    </a:cubicBezTo>
                    <a:cubicBezTo>
                      <a:pt x="616" y="2030"/>
                      <a:pt x="515" y="2048"/>
                      <a:pt x="413" y="2057"/>
                    </a:cubicBezTo>
                    <a:cubicBezTo>
                      <a:pt x="349" y="2068"/>
                      <a:pt x="303" y="2076"/>
                      <a:pt x="239" y="2085"/>
                    </a:cubicBezTo>
                    <a:cubicBezTo>
                      <a:pt x="184" y="2103"/>
                      <a:pt x="128" y="2123"/>
                      <a:pt x="73" y="2132"/>
                    </a:cubicBezTo>
                    <a:cubicBezTo>
                      <a:pt x="27" y="2140"/>
                      <a:pt x="0" y="2196"/>
                      <a:pt x="9" y="2242"/>
                    </a:cubicBezTo>
                    <a:cubicBezTo>
                      <a:pt x="24" y="2288"/>
                      <a:pt x="59" y="2308"/>
                      <a:pt x="97" y="2308"/>
                    </a:cubicBezTo>
                    <a:cubicBezTo>
                      <a:pt x="105" y="2308"/>
                      <a:pt x="112" y="2307"/>
                      <a:pt x="120" y="2306"/>
                    </a:cubicBezTo>
                    <a:cubicBezTo>
                      <a:pt x="221" y="2288"/>
                      <a:pt x="323" y="2251"/>
                      <a:pt x="422" y="2242"/>
                    </a:cubicBezTo>
                    <a:cubicBezTo>
                      <a:pt x="515" y="2233"/>
                      <a:pt x="616" y="2213"/>
                      <a:pt x="709" y="2204"/>
                    </a:cubicBezTo>
                    <a:cubicBezTo>
                      <a:pt x="799" y="2196"/>
                      <a:pt x="892" y="2196"/>
                      <a:pt x="974" y="2158"/>
                    </a:cubicBezTo>
                    <a:cubicBezTo>
                      <a:pt x="1011" y="2140"/>
                      <a:pt x="1058" y="2123"/>
                      <a:pt x="1075" y="2085"/>
                    </a:cubicBezTo>
                    <a:cubicBezTo>
                      <a:pt x="1104" y="2039"/>
                      <a:pt x="1084" y="2001"/>
                      <a:pt x="1067" y="1946"/>
                    </a:cubicBezTo>
                    <a:cubicBezTo>
                      <a:pt x="1058" y="1911"/>
                      <a:pt x="1040" y="1865"/>
                      <a:pt x="1029" y="1818"/>
                    </a:cubicBezTo>
                    <a:cubicBezTo>
                      <a:pt x="1020" y="1772"/>
                      <a:pt x="994" y="1737"/>
                      <a:pt x="985" y="1690"/>
                    </a:cubicBezTo>
                    <a:cubicBezTo>
                      <a:pt x="965" y="1644"/>
                      <a:pt x="956" y="1606"/>
                      <a:pt x="947" y="1560"/>
                    </a:cubicBezTo>
                    <a:cubicBezTo>
                      <a:pt x="930" y="1516"/>
                      <a:pt x="910" y="1469"/>
                      <a:pt x="892" y="1414"/>
                    </a:cubicBezTo>
                    <a:cubicBezTo>
                      <a:pt x="863" y="1322"/>
                      <a:pt x="846" y="1211"/>
                      <a:pt x="837" y="1118"/>
                    </a:cubicBezTo>
                    <a:cubicBezTo>
                      <a:pt x="819" y="1019"/>
                      <a:pt x="799" y="909"/>
                      <a:pt x="782" y="807"/>
                    </a:cubicBezTo>
                    <a:cubicBezTo>
                      <a:pt x="782" y="752"/>
                      <a:pt x="782" y="697"/>
                      <a:pt x="773" y="642"/>
                    </a:cubicBezTo>
                    <a:lnTo>
                      <a:pt x="773" y="456"/>
                    </a:lnTo>
                    <a:lnTo>
                      <a:pt x="773" y="90"/>
                    </a:lnTo>
                    <a:cubicBezTo>
                      <a:pt x="773" y="30"/>
                      <a:pt x="727" y="0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63;p32">
                <a:extLst>
                  <a:ext uri="{FF2B5EF4-FFF2-40B4-BE49-F238E27FC236}">
                    <a16:creationId xmlns:a16="http://schemas.microsoft.com/office/drawing/2014/main" id="{1953FD3A-BA83-1309-37AD-6C1D020F2AE9}"/>
                  </a:ext>
                </a:extLst>
              </p:cNvPr>
              <p:cNvSpPr/>
              <p:nvPr/>
            </p:nvSpPr>
            <p:spPr>
              <a:xfrm>
                <a:off x="4702674" y="2702678"/>
                <a:ext cx="128804" cy="38890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593" extrusionOk="0">
                    <a:moveTo>
                      <a:pt x="1135" y="0"/>
                    </a:moveTo>
                    <a:cubicBezTo>
                      <a:pt x="1123" y="0"/>
                      <a:pt x="1111" y="2"/>
                      <a:pt x="1098" y="4"/>
                    </a:cubicBezTo>
                    <a:cubicBezTo>
                      <a:pt x="1043" y="13"/>
                      <a:pt x="988" y="42"/>
                      <a:pt x="932" y="79"/>
                    </a:cubicBezTo>
                    <a:cubicBezTo>
                      <a:pt x="932" y="79"/>
                      <a:pt x="930" y="80"/>
                      <a:pt x="928" y="81"/>
                    </a:cubicBezTo>
                    <a:lnTo>
                      <a:pt x="928" y="81"/>
                    </a:lnTo>
                    <a:cubicBezTo>
                      <a:pt x="924" y="79"/>
                      <a:pt x="915" y="79"/>
                      <a:pt x="915" y="79"/>
                    </a:cubicBezTo>
                    <a:lnTo>
                      <a:pt x="886" y="79"/>
                    </a:lnTo>
                    <a:cubicBezTo>
                      <a:pt x="851" y="68"/>
                      <a:pt x="822" y="59"/>
                      <a:pt x="796" y="51"/>
                    </a:cubicBezTo>
                    <a:lnTo>
                      <a:pt x="694" y="51"/>
                    </a:lnTo>
                    <a:cubicBezTo>
                      <a:pt x="656" y="51"/>
                      <a:pt x="621" y="59"/>
                      <a:pt x="592" y="68"/>
                    </a:cubicBezTo>
                    <a:cubicBezTo>
                      <a:pt x="520" y="97"/>
                      <a:pt x="456" y="134"/>
                      <a:pt x="389" y="170"/>
                    </a:cubicBezTo>
                    <a:cubicBezTo>
                      <a:pt x="325" y="216"/>
                      <a:pt x="261" y="263"/>
                      <a:pt x="197" y="309"/>
                    </a:cubicBezTo>
                    <a:cubicBezTo>
                      <a:pt x="133" y="355"/>
                      <a:pt x="49" y="399"/>
                      <a:pt x="23" y="483"/>
                    </a:cubicBezTo>
                    <a:cubicBezTo>
                      <a:pt x="0" y="550"/>
                      <a:pt x="54" y="593"/>
                      <a:pt x="109" y="593"/>
                    </a:cubicBezTo>
                    <a:cubicBezTo>
                      <a:pt x="146" y="593"/>
                      <a:pt x="182" y="574"/>
                      <a:pt x="197" y="530"/>
                    </a:cubicBezTo>
                    <a:cubicBezTo>
                      <a:pt x="197" y="530"/>
                      <a:pt x="200" y="530"/>
                      <a:pt x="202" y="528"/>
                    </a:cubicBezTo>
                    <a:lnTo>
                      <a:pt x="202" y="528"/>
                    </a:lnTo>
                    <a:cubicBezTo>
                      <a:pt x="195" y="541"/>
                      <a:pt x="187" y="550"/>
                      <a:pt x="180" y="565"/>
                    </a:cubicBezTo>
                    <a:cubicBezTo>
                      <a:pt x="235" y="492"/>
                      <a:pt x="325" y="437"/>
                      <a:pt x="409" y="382"/>
                    </a:cubicBezTo>
                    <a:cubicBezTo>
                      <a:pt x="445" y="355"/>
                      <a:pt x="491" y="327"/>
                      <a:pt x="537" y="300"/>
                    </a:cubicBezTo>
                    <a:cubicBezTo>
                      <a:pt x="575" y="280"/>
                      <a:pt x="621" y="254"/>
                      <a:pt x="665" y="245"/>
                    </a:cubicBezTo>
                    <a:cubicBezTo>
                      <a:pt x="675" y="239"/>
                      <a:pt x="687" y="239"/>
                      <a:pt x="698" y="239"/>
                    </a:cubicBezTo>
                    <a:cubicBezTo>
                      <a:pt x="710" y="239"/>
                      <a:pt x="722" y="239"/>
                      <a:pt x="731" y="234"/>
                    </a:cubicBezTo>
                    <a:lnTo>
                      <a:pt x="767" y="234"/>
                    </a:lnTo>
                    <a:cubicBezTo>
                      <a:pt x="780" y="234"/>
                      <a:pt x="779" y="232"/>
                      <a:pt x="777" y="231"/>
                    </a:cubicBezTo>
                    <a:lnTo>
                      <a:pt x="777" y="231"/>
                    </a:lnTo>
                    <a:cubicBezTo>
                      <a:pt x="779" y="231"/>
                      <a:pt x="782" y="232"/>
                      <a:pt x="787" y="234"/>
                    </a:cubicBezTo>
                    <a:cubicBezTo>
                      <a:pt x="822" y="254"/>
                      <a:pt x="877" y="263"/>
                      <a:pt x="915" y="263"/>
                    </a:cubicBezTo>
                    <a:cubicBezTo>
                      <a:pt x="922" y="264"/>
                      <a:pt x="929" y="264"/>
                      <a:pt x="936" y="264"/>
                    </a:cubicBezTo>
                    <a:cubicBezTo>
                      <a:pt x="980" y="264"/>
                      <a:pt x="1013" y="241"/>
                      <a:pt x="1052" y="216"/>
                    </a:cubicBezTo>
                    <a:cubicBezTo>
                      <a:pt x="1075" y="209"/>
                      <a:pt x="1104" y="189"/>
                      <a:pt x="1132" y="182"/>
                    </a:cubicBezTo>
                    <a:lnTo>
                      <a:pt x="1132" y="182"/>
                    </a:lnTo>
                    <a:cubicBezTo>
                      <a:pt x="1188" y="208"/>
                      <a:pt x="1235" y="239"/>
                      <a:pt x="1283" y="271"/>
                    </a:cubicBezTo>
                    <a:cubicBezTo>
                      <a:pt x="1339" y="309"/>
                      <a:pt x="1403" y="335"/>
                      <a:pt x="1467" y="364"/>
                    </a:cubicBezTo>
                    <a:cubicBezTo>
                      <a:pt x="1531" y="382"/>
                      <a:pt x="1586" y="419"/>
                      <a:pt x="1650" y="437"/>
                    </a:cubicBezTo>
                    <a:cubicBezTo>
                      <a:pt x="1714" y="455"/>
                      <a:pt x="1780" y="483"/>
                      <a:pt x="1853" y="483"/>
                    </a:cubicBezTo>
                    <a:cubicBezTo>
                      <a:pt x="1855" y="483"/>
                      <a:pt x="1858" y="484"/>
                      <a:pt x="1860" y="484"/>
                    </a:cubicBezTo>
                    <a:cubicBezTo>
                      <a:pt x="1963" y="484"/>
                      <a:pt x="1961" y="309"/>
                      <a:pt x="1853" y="300"/>
                    </a:cubicBezTo>
                    <a:cubicBezTo>
                      <a:pt x="1824" y="300"/>
                      <a:pt x="1798" y="280"/>
                      <a:pt x="1780" y="280"/>
                    </a:cubicBezTo>
                    <a:cubicBezTo>
                      <a:pt x="1742" y="263"/>
                      <a:pt x="1705" y="254"/>
                      <a:pt x="1670" y="245"/>
                    </a:cubicBezTo>
                    <a:cubicBezTo>
                      <a:pt x="1641" y="234"/>
                      <a:pt x="1614" y="225"/>
                      <a:pt x="1586" y="207"/>
                    </a:cubicBezTo>
                    <a:cubicBezTo>
                      <a:pt x="1548" y="199"/>
                      <a:pt x="1513" y="190"/>
                      <a:pt x="1484" y="170"/>
                    </a:cubicBezTo>
                    <a:cubicBezTo>
                      <a:pt x="1420" y="143"/>
                      <a:pt x="1365" y="106"/>
                      <a:pt x="1310" y="68"/>
                    </a:cubicBezTo>
                    <a:cubicBezTo>
                      <a:pt x="1256" y="38"/>
                      <a:pt x="1201" y="0"/>
                      <a:pt x="1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64;p32">
                <a:extLst>
                  <a:ext uri="{FF2B5EF4-FFF2-40B4-BE49-F238E27FC236}">
                    <a16:creationId xmlns:a16="http://schemas.microsoft.com/office/drawing/2014/main" id="{BAB13B45-1B8A-4DE9-F436-AEEC9BABA61D}"/>
                  </a:ext>
                </a:extLst>
              </p:cNvPr>
              <p:cNvSpPr/>
              <p:nvPr/>
            </p:nvSpPr>
            <p:spPr>
              <a:xfrm>
                <a:off x="4730612" y="2735338"/>
                <a:ext cx="60467" cy="1718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62" extrusionOk="0">
                    <a:moveTo>
                      <a:pt x="814" y="1"/>
                    </a:moveTo>
                    <a:cubicBezTo>
                      <a:pt x="806" y="1"/>
                      <a:pt x="799" y="1"/>
                      <a:pt x="791" y="3"/>
                    </a:cubicBezTo>
                    <a:cubicBezTo>
                      <a:pt x="765" y="3"/>
                      <a:pt x="736" y="23"/>
                      <a:pt x="709" y="23"/>
                    </a:cubicBezTo>
                    <a:cubicBezTo>
                      <a:pt x="692" y="32"/>
                      <a:pt x="663" y="32"/>
                      <a:pt x="637" y="40"/>
                    </a:cubicBezTo>
                    <a:cubicBezTo>
                      <a:pt x="581" y="49"/>
                      <a:pt x="526" y="58"/>
                      <a:pt x="471" y="67"/>
                    </a:cubicBezTo>
                    <a:cubicBezTo>
                      <a:pt x="350" y="78"/>
                      <a:pt x="230" y="78"/>
                      <a:pt x="120" y="78"/>
                    </a:cubicBezTo>
                    <a:cubicBezTo>
                      <a:pt x="1" y="78"/>
                      <a:pt x="1" y="261"/>
                      <a:pt x="120" y="261"/>
                    </a:cubicBezTo>
                    <a:cubicBezTo>
                      <a:pt x="239" y="261"/>
                      <a:pt x="361" y="261"/>
                      <a:pt x="480" y="252"/>
                    </a:cubicBezTo>
                    <a:cubicBezTo>
                      <a:pt x="544" y="244"/>
                      <a:pt x="608" y="232"/>
                      <a:pt x="672" y="224"/>
                    </a:cubicBezTo>
                    <a:cubicBezTo>
                      <a:pt x="701" y="215"/>
                      <a:pt x="727" y="206"/>
                      <a:pt x="765" y="206"/>
                    </a:cubicBezTo>
                    <a:cubicBezTo>
                      <a:pt x="791" y="197"/>
                      <a:pt x="811" y="188"/>
                      <a:pt x="837" y="177"/>
                    </a:cubicBezTo>
                    <a:cubicBezTo>
                      <a:pt x="893" y="168"/>
                      <a:pt x="921" y="113"/>
                      <a:pt x="901" y="67"/>
                    </a:cubicBezTo>
                    <a:cubicBezTo>
                      <a:pt x="894" y="21"/>
                      <a:pt x="854" y="1"/>
                      <a:pt x="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365;p32">
              <a:extLst>
                <a:ext uri="{FF2B5EF4-FFF2-40B4-BE49-F238E27FC236}">
                  <a16:creationId xmlns:a16="http://schemas.microsoft.com/office/drawing/2014/main" id="{5B8D73A6-9298-449B-CC1D-962E888F019D}"/>
                </a:ext>
              </a:extLst>
            </p:cNvPr>
            <p:cNvSpPr/>
            <p:nvPr/>
          </p:nvSpPr>
          <p:spPr>
            <a:xfrm flipH="1">
              <a:off x="5792029" y="3314785"/>
              <a:ext cx="1751764" cy="2099870"/>
            </a:xfrm>
            <a:custGeom>
              <a:avLst/>
              <a:gdLst/>
              <a:ahLst/>
              <a:cxnLst/>
              <a:rect l="l" t="t" r="r" b="b"/>
              <a:pathLst>
                <a:path w="8022" h="9616" extrusionOk="0">
                  <a:moveTo>
                    <a:pt x="1792" y="1"/>
                  </a:moveTo>
                  <a:cubicBezTo>
                    <a:pt x="1777" y="1"/>
                    <a:pt x="1763" y="4"/>
                    <a:pt x="1751" y="9"/>
                  </a:cubicBezTo>
                  <a:lnTo>
                    <a:pt x="93" y="617"/>
                  </a:lnTo>
                  <a:cubicBezTo>
                    <a:pt x="59" y="628"/>
                    <a:pt x="23" y="665"/>
                    <a:pt x="23" y="710"/>
                  </a:cubicBezTo>
                  <a:cubicBezTo>
                    <a:pt x="12" y="746"/>
                    <a:pt x="37" y="791"/>
                    <a:pt x="71" y="816"/>
                  </a:cubicBezTo>
                  <a:cubicBezTo>
                    <a:pt x="922" y="1410"/>
                    <a:pt x="1611" y="2346"/>
                    <a:pt x="1858" y="3242"/>
                  </a:cubicBezTo>
                  <a:cubicBezTo>
                    <a:pt x="1858" y="3267"/>
                    <a:pt x="1880" y="3279"/>
                    <a:pt x="1892" y="3290"/>
                  </a:cubicBezTo>
                  <a:lnTo>
                    <a:pt x="188" y="5147"/>
                  </a:lnTo>
                  <a:cubicBezTo>
                    <a:pt x="170" y="5128"/>
                    <a:pt x="147" y="5117"/>
                    <a:pt x="121" y="5117"/>
                  </a:cubicBezTo>
                  <a:cubicBezTo>
                    <a:pt x="112" y="5117"/>
                    <a:pt x="103" y="5119"/>
                    <a:pt x="93" y="5122"/>
                  </a:cubicBezTo>
                  <a:cubicBezTo>
                    <a:pt x="37" y="5133"/>
                    <a:pt x="1" y="5192"/>
                    <a:pt x="12" y="5251"/>
                  </a:cubicBezTo>
                  <a:cubicBezTo>
                    <a:pt x="37" y="5380"/>
                    <a:pt x="71" y="5508"/>
                    <a:pt x="93" y="5637"/>
                  </a:cubicBezTo>
                  <a:lnTo>
                    <a:pt x="491" y="7352"/>
                  </a:lnTo>
                  <a:cubicBezTo>
                    <a:pt x="572" y="7750"/>
                    <a:pt x="667" y="8133"/>
                    <a:pt x="749" y="8531"/>
                  </a:cubicBezTo>
                  <a:cubicBezTo>
                    <a:pt x="830" y="8859"/>
                    <a:pt x="900" y="9184"/>
                    <a:pt x="981" y="9523"/>
                  </a:cubicBezTo>
                  <a:cubicBezTo>
                    <a:pt x="992" y="9582"/>
                    <a:pt x="1029" y="9615"/>
                    <a:pt x="1088" y="9615"/>
                  </a:cubicBezTo>
                  <a:lnTo>
                    <a:pt x="7903" y="9615"/>
                  </a:lnTo>
                  <a:cubicBezTo>
                    <a:pt x="7937" y="9615"/>
                    <a:pt x="7962" y="9604"/>
                    <a:pt x="7985" y="9582"/>
                  </a:cubicBezTo>
                  <a:cubicBezTo>
                    <a:pt x="8007" y="9559"/>
                    <a:pt x="8021" y="9534"/>
                    <a:pt x="8021" y="9500"/>
                  </a:cubicBezTo>
                  <a:cubicBezTo>
                    <a:pt x="8007" y="9265"/>
                    <a:pt x="7996" y="9010"/>
                    <a:pt x="7985" y="8741"/>
                  </a:cubicBezTo>
                  <a:cubicBezTo>
                    <a:pt x="7973" y="8484"/>
                    <a:pt x="7962" y="8229"/>
                    <a:pt x="7962" y="7993"/>
                  </a:cubicBezTo>
                  <a:cubicBezTo>
                    <a:pt x="7962" y="7982"/>
                    <a:pt x="7951" y="7982"/>
                    <a:pt x="7951" y="7971"/>
                  </a:cubicBezTo>
                  <a:lnTo>
                    <a:pt x="6363" y="850"/>
                  </a:lnTo>
                  <a:cubicBezTo>
                    <a:pt x="6351" y="791"/>
                    <a:pt x="6315" y="757"/>
                    <a:pt x="6270" y="757"/>
                  </a:cubicBezTo>
                  <a:lnTo>
                    <a:pt x="5556" y="721"/>
                  </a:lnTo>
                  <a:cubicBezTo>
                    <a:pt x="5545" y="721"/>
                    <a:pt x="5522" y="721"/>
                    <a:pt x="5500" y="735"/>
                  </a:cubicBezTo>
                  <a:cubicBezTo>
                    <a:pt x="5186" y="898"/>
                    <a:pt x="4828" y="980"/>
                    <a:pt x="4469" y="980"/>
                  </a:cubicBezTo>
                  <a:cubicBezTo>
                    <a:pt x="4187" y="980"/>
                    <a:pt x="3905" y="930"/>
                    <a:pt x="3642" y="827"/>
                  </a:cubicBezTo>
                  <a:lnTo>
                    <a:pt x="1833" y="9"/>
                  </a:lnTo>
                  <a:cubicBezTo>
                    <a:pt x="1822" y="4"/>
                    <a:pt x="1807" y="1"/>
                    <a:pt x="1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6;p32">
              <a:extLst>
                <a:ext uri="{FF2B5EF4-FFF2-40B4-BE49-F238E27FC236}">
                  <a16:creationId xmlns:a16="http://schemas.microsoft.com/office/drawing/2014/main" id="{B06CF0C2-93E3-455A-344C-A6DC9291B68B}"/>
                </a:ext>
              </a:extLst>
            </p:cNvPr>
            <p:cNvSpPr/>
            <p:nvPr/>
          </p:nvSpPr>
          <p:spPr>
            <a:xfrm flipH="1">
              <a:off x="5455725" y="2296514"/>
              <a:ext cx="974149" cy="2766343"/>
            </a:xfrm>
            <a:custGeom>
              <a:avLst/>
              <a:gdLst/>
              <a:ahLst/>
              <a:cxnLst/>
              <a:rect l="l" t="t" r="r" b="b"/>
              <a:pathLst>
                <a:path w="4461" h="12668" extrusionOk="0">
                  <a:moveTo>
                    <a:pt x="969" y="0"/>
                  </a:moveTo>
                  <a:cubicBezTo>
                    <a:pt x="940" y="0"/>
                    <a:pt x="911" y="9"/>
                    <a:pt x="889" y="28"/>
                  </a:cubicBezTo>
                  <a:cubicBezTo>
                    <a:pt x="735" y="120"/>
                    <a:pt x="690" y="481"/>
                    <a:pt x="724" y="787"/>
                  </a:cubicBezTo>
                  <a:cubicBezTo>
                    <a:pt x="783" y="1311"/>
                    <a:pt x="783" y="1616"/>
                    <a:pt x="654" y="2070"/>
                  </a:cubicBezTo>
                  <a:cubicBezTo>
                    <a:pt x="584" y="2302"/>
                    <a:pt x="491" y="2538"/>
                    <a:pt x="385" y="2770"/>
                  </a:cubicBezTo>
                  <a:cubicBezTo>
                    <a:pt x="200" y="3227"/>
                    <a:pt x="1" y="3692"/>
                    <a:pt x="35" y="4193"/>
                  </a:cubicBezTo>
                  <a:cubicBezTo>
                    <a:pt x="71" y="4543"/>
                    <a:pt x="189" y="4790"/>
                    <a:pt x="315" y="5048"/>
                  </a:cubicBezTo>
                  <a:cubicBezTo>
                    <a:pt x="351" y="5129"/>
                    <a:pt x="385" y="5210"/>
                    <a:pt x="432" y="5303"/>
                  </a:cubicBezTo>
                  <a:cubicBezTo>
                    <a:pt x="864" y="6319"/>
                    <a:pt x="993" y="7440"/>
                    <a:pt x="1122" y="8524"/>
                  </a:cubicBezTo>
                  <a:cubicBezTo>
                    <a:pt x="1192" y="9166"/>
                    <a:pt x="1273" y="9832"/>
                    <a:pt x="1402" y="10463"/>
                  </a:cubicBezTo>
                  <a:cubicBezTo>
                    <a:pt x="1505" y="10942"/>
                    <a:pt x="1682" y="11561"/>
                    <a:pt x="2080" y="12026"/>
                  </a:cubicBezTo>
                  <a:cubicBezTo>
                    <a:pt x="2416" y="12435"/>
                    <a:pt x="2895" y="12667"/>
                    <a:pt x="3351" y="12667"/>
                  </a:cubicBezTo>
                  <a:cubicBezTo>
                    <a:pt x="3455" y="12667"/>
                    <a:pt x="3562" y="12656"/>
                    <a:pt x="3654" y="12634"/>
                  </a:cubicBezTo>
                  <a:cubicBezTo>
                    <a:pt x="4133" y="12516"/>
                    <a:pt x="4203" y="12144"/>
                    <a:pt x="4284" y="11746"/>
                  </a:cubicBezTo>
                  <a:cubicBezTo>
                    <a:pt x="4296" y="11665"/>
                    <a:pt x="4321" y="11583"/>
                    <a:pt x="4343" y="11491"/>
                  </a:cubicBezTo>
                  <a:cubicBezTo>
                    <a:pt x="4461" y="11023"/>
                    <a:pt x="4402" y="10474"/>
                    <a:pt x="4167" y="9914"/>
                  </a:cubicBezTo>
                  <a:cubicBezTo>
                    <a:pt x="4111" y="9774"/>
                    <a:pt x="4052" y="9622"/>
                    <a:pt x="4004" y="9482"/>
                  </a:cubicBezTo>
                  <a:cubicBezTo>
                    <a:pt x="3887" y="9180"/>
                    <a:pt x="3783" y="8874"/>
                    <a:pt x="3584" y="8572"/>
                  </a:cubicBezTo>
                  <a:cubicBezTo>
                    <a:pt x="3035" y="7709"/>
                    <a:pt x="2685" y="6810"/>
                    <a:pt x="2335" y="5804"/>
                  </a:cubicBezTo>
                  <a:cubicBezTo>
                    <a:pt x="1984" y="4812"/>
                    <a:pt x="1914" y="3868"/>
                    <a:pt x="2113" y="2818"/>
                  </a:cubicBezTo>
                  <a:cubicBezTo>
                    <a:pt x="2150" y="2666"/>
                    <a:pt x="2183" y="2512"/>
                    <a:pt x="2220" y="2361"/>
                  </a:cubicBezTo>
                  <a:cubicBezTo>
                    <a:pt x="2290" y="2070"/>
                    <a:pt x="2360" y="1778"/>
                    <a:pt x="2382" y="1476"/>
                  </a:cubicBezTo>
                  <a:cubicBezTo>
                    <a:pt x="2416" y="927"/>
                    <a:pt x="2253" y="437"/>
                    <a:pt x="1940" y="145"/>
                  </a:cubicBezTo>
                  <a:cubicBezTo>
                    <a:pt x="1917" y="128"/>
                    <a:pt x="1890" y="119"/>
                    <a:pt x="1864" y="119"/>
                  </a:cubicBezTo>
                  <a:cubicBezTo>
                    <a:pt x="1834" y="119"/>
                    <a:pt x="1805" y="131"/>
                    <a:pt x="1785" y="156"/>
                  </a:cubicBezTo>
                  <a:cubicBezTo>
                    <a:pt x="1741" y="201"/>
                    <a:pt x="1752" y="271"/>
                    <a:pt x="1785" y="308"/>
                  </a:cubicBezTo>
                  <a:cubicBezTo>
                    <a:pt x="1799" y="319"/>
                    <a:pt x="1811" y="330"/>
                    <a:pt x="1822" y="341"/>
                  </a:cubicBezTo>
                  <a:lnTo>
                    <a:pt x="1343" y="1661"/>
                  </a:lnTo>
                  <a:cubicBezTo>
                    <a:pt x="1343" y="1568"/>
                    <a:pt x="1332" y="1476"/>
                    <a:pt x="1332" y="1381"/>
                  </a:cubicBezTo>
                  <a:cubicBezTo>
                    <a:pt x="1309" y="1042"/>
                    <a:pt x="1284" y="691"/>
                    <a:pt x="1203" y="319"/>
                  </a:cubicBezTo>
                  <a:lnTo>
                    <a:pt x="1192" y="285"/>
                  </a:lnTo>
                  <a:cubicBezTo>
                    <a:pt x="1180" y="201"/>
                    <a:pt x="1155" y="98"/>
                    <a:pt x="1051" y="28"/>
                  </a:cubicBezTo>
                  <a:cubicBezTo>
                    <a:pt x="1028" y="9"/>
                    <a:pt x="998" y="0"/>
                    <a:pt x="969" y="0"/>
                  </a:cubicBezTo>
                  <a:close/>
                </a:path>
              </a:pathLst>
            </a:custGeom>
            <a:solidFill>
              <a:srgbClr val="A47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;p32">
              <a:extLst>
                <a:ext uri="{FF2B5EF4-FFF2-40B4-BE49-F238E27FC236}">
                  <a16:creationId xmlns:a16="http://schemas.microsoft.com/office/drawing/2014/main" id="{398A711B-0D92-86A7-FB2D-5582B8E77604}"/>
                </a:ext>
              </a:extLst>
            </p:cNvPr>
            <p:cNvSpPr/>
            <p:nvPr/>
          </p:nvSpPr>
          <p:spPr>
            <a:xfrm flipH="1">
              <a:off x="6564843" y="2324028"/>
              <a:ext cx="1200380" cy="2866576"/>
            </a:xfrm>
            <a:custGeom>
              <a:avLst/>
              <a:gdLst/>
              <a:ahLst/>
              <a:cxnLst/>
              <a:rect l="l" t="t" r="r" b="b"/>
              <a:pathLst>
                <a:path w="5497" h="13127" extrusionOk="0">
                  <a:moveTo>
                    <a:pt x="2221" y="1"/>
                  </a:moveTo>
                  <a:cubicBezTo>
                    <a:pt x="2212" y="1"/>
                    <a:pt x="2203" y="2"/>
                    <a:pt x="2194" y="5"/>
                  </a:cubicBezTo>
                  <a:cubicBezTo>
                    <a:pt x="1961" y="64"/>
                    <a:pt x="1973" y="860"/>
                    <a:pt x="2006" y="1325"/>
                  </a:cubicBezTo>
                  <a:cubicBezTo>
                    <a:pt x="1973" y="1325"/>
                    <a:pt x="1947" y="1350"/>
                    <a:pt x="1936" y="1372"/>
                  </a:cubicBezTo>
                  <a:cubicBezTo>
                    <a:pt x="1516" y="2131"/>
                    <a:pt x="1751" y="3042"/>
                    <a:pt x="2006" y="3672"/>
                  </a:cubicBezTo>
                  <a:cubicBezTo>
                    <a:pt x="2113" y="3916"/>
                    <a:pt x="2228" y="4151"/>
                    <a:pt x="2334" y="4384"/>
                  </a:cubicBezTo>
                  <a:cubicBezTo>
                    <a:pt x="2382" y="4476"/>
                    <a:pt x="2438" y="4583"/>
                    <a:pt x="2485" y="4675"/>
                  </a:cubicBezTo>
                  <a:cubicBezTo>
                    <a:pt x="2312" y="4745"/>
                    <a:pt x="2076" y="4826"/>
                    <a:pt x="1833" y="4922"/>
                  </a:cubicBezTo>
                  <a:cubicBezTo>
                    <a:pt x="1365" y="5095"/>
                    <a:pt x="922" y="5247"/>
                    <a:pt x="746" y="5387"/>
                  </a:cubicBezTo>
                  <a:cubicBezTo>
                    <a:pt x="255" y="5773"/>
                    <a:pt x="0" y="6474"/>
                    <a:pt x="82" y="7219"/>
                  </a:cubicBezTo>
                  <a:cubicBezTo>
                    <a:pt x="141" y="7874"/>
                    <a:pt x="432" y="8493"/>
                    <a:pt x="712" y="9076"/>
                  </a:cubicBezTo>
                  <a:cubicBezTo>
                    <a:pt x="1317" y="10278"/>
                    <a:pt x="1833" y="11166"/>
                    <a:pt x="2393" y="11936"/>
                  </a:cubicBezTo>
                  <a:cubicBezTo>
                    <a:pt x="2662" y="12298"/>
                    <a:pt x="2964" y="12659"/>
                    <a:pt x="3362" y="12892"/>
                  </a:cubicBezTo>
                  <a:cubicBezTo>
                    <a:pt x="3628" y="13046"/>
                    <a:pt x="3908" y="13127"/>
                    <a:pt x="4166" y="13127"/>
                  </a:cubicBezTo>
                  <a:cubicBezTo>
                    <a:pt x="4376" y="13127"/>
                    <a:pt x="4575" y="13079"/>
                    <a:pt x="4749" y="12987"/>
                  </a:cubicBezTo>
                  <a:cubicBezTo>
                    <a:pt x="5088" y="12799"/>
                    <a:pt x="5346" y="12401"/>
                    <a:pt x="5427" y="11925"/>
                  </a:cubicBezTo>
                  <a:cubicBezTo>
                    <a:pt x="5497" y="11505"/>
                    <a:pt x="5449" y="11096"/>
                    <a:pt x="5393" y="10687"/>
                  </a:cubicBezTo>
                  <a:lnTo>
                    <a:pt x="4749" y="5888"/>
                  </a:lnTo>
                  <a:cubicBezTo>
                    <a:pt x="4715" y="5656"/>
                    <a:pt x="4679" y="5446"/>
                    <a:pt x="4645" y="5224"/>
                  </a:cubicBezTo>
                  <a:cubicBezTo>
                    <a:pt x="4586" y="4863"/>
                    <a:pt x="4539" y="4524"/>
                    <a:pt x="4494" y="4115"/>
                  </a:cubicBezTo>
                  <a:cubicBezTo>
                    <a:pt x="4469" y="3823"/>
                    <a:pt x="4435" y="3532"/>
                    <a:pt x="4399" y="3252"/>
                  </a:cubicBezTo>
                  <a:cubicBezTo>
                    <a:pt x="4306" y="2493"/>
                    <a:pt x="4225" y="1770"/>
                    <a:pt x="4247" y="986"/>
                  </a:cubicBezTo>
                  <a:cubicBezTo>
                    <a:pt x="4259" y="683"/>
                    <a:pt x="4177" y="521"/>
                    <a:pt x="4015" y="495"/>
                  </a:cubicBezTo>
                  <a:cubicBezTo>
                    <a:pt x="3993" y="492"/>
                    <a:pt x="3973" y="490"/>
                    <a:pt x="3955" y="490"/>
                  </a:cubicBezTo>
                  <a:cubicBezTo>
                    <a:pt x="3800" y="490"/>
                    <a:pt x="3780" y="609"/>
                    <a:pt x="3757" y="672"/>
                  </a:cubicBezTo>
                  <a:cubicBezTo>
                    <a:pt x="3757" y="694"/>
                    <a:pt x="3757" y="720"/>
                    <a:pt x="3746" y="742"/>
                  </a:cubicBezTo>
                  <a:cubicBezTo>
                    <a:pt x="3676" y="952"/>
                    <a:pt x="3642" y="1302"/>
                    <a:pt x="3617" y="1652"/>
                  </a:cubicBezTo>
                  <a:cubicBezTo>
                    <a:pt x="3595" y="1840"/>
                    <a:pt x="3583" y="2073"/>
                    <a:pt x="3558" y="2201"/>
                  </a:cubicBezTo>
                  <a:cubicBezTo>
                    <a:pt x="3547" y="2176"/>
                    <a:pt x="3536" y="2143"/>
                    <a:pt x="3536" y="2106"/>
                  </a:cubicBezTo>
                  <a:cubicBezTo>
                    <a:pt x="3502" y="1896"/>
                    <a:pt x="3488" y="1605"/>
                    <a:pt x="3477" y="1313"/>
                  </a:cubicBezTo>
                  <a:cubicBezTo>
                    <a:pt x="3432" y="473"/>
                    <a:pt x="3396" y="42"/>
                    <a:pt x="3152" y="42"/>
                  </a:cubicBezTo>
                  <a:cubicBezTo>
                    <a:pt x="3116" y="42"/>
                    <a:pt x="3057" y="53"/>
                    <a:pt x="3012" y="112"/>
                  </a:cubicBezTo>
                  <a:cubicBezTo>
                    <a:pt x="2858" y="299"/>
                    <a:pt x="2777" y="941"/>
                    <a:pt x="2788" y="1571"/>
                  </a:cubicBezTo>
                  <a:cubicBezTo>
                    <a:pt x="2743" y="1420"/>
                    <a:pt x="2707" y="1255"/>
                    <a:pt x="2673" y="1103"/>
                  </a:cubicBezTo>
                  <a:cubicBezTo>
                    <a:pt x="2474" y="344"/>
                    <a:pt x="2404" y="89"/>
                    <a:pt x="2298" y="30"/>
                  </a:cubicBezTo>
                  <a:cubicBezTo>
                    <a:pt x="2273" y="12"/>
                    <a:pt x="2247" y="1"/>
                    <a:pt x="2221" y="1"/>
                  </a:cubicBezTo>
                  <a:close/>
                </a:path>
              </a:pathLst>
            </a:custGeom>
            <a:solidFill>
              <a:srgbClr val="A47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Google Shape;1624;p38">
            <a:extLst>
              <a:ext uri="{FF2B5EF4-FFF2-40B4-BE49-F238E27FC236}">
                <a16:creationId xmlns:a16="http://schemas.microsoft.com/office/drawing/2014/main" id="{D56CBEEF-083F-C284-6BBF-3FBF246A0851}"/>
              </a:ext>
            </a:extLst>
          </p:cNvPr>
          <p:cNvCxnSpPr>
            <a:cxnSpLocks/>
          </p:cNvCxnSpPr>
          <p:nvPr/>
        </p:nvCxnSpPr>
        <p:spPr>
          <a:xfrm>
            <a:off x="3327373" y="917194"/>
            <a:ext cx="76901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3215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eep Deprivation Symptoms by Slidesgo">
  <a:themeElements>
    <a:clrScheme name="Simple Light">
      <a:dk1>
        <a:srgbClr val="201338"/>
      </a:dk1>
      <a:lt1>
        <a:srgbClr val="7C56A5"/>
      </a:lt1>
      <a:dk2>
        <a:srgbClr val="F5F4F6"/>
      </a:dk2>
      <a:lt2>
        <a:srgbClr val="CACAE3"/>
      </a:lt2>
      <a:accent1>
        <a:srgbClr val="A784BA"/>
      </a:accent1>
      <a:accent2>
        <a:srgbClr val="7B7BBE"/>
      </a:accent2>
      <a:accent3>
        <a:srgbClr val="5E5382"/>
      </a:accent3>
      <a:accent4>
        <a:srgbClr val="362457"/>
      </a:accent4>
      <a:accent5>
        <a:srgbClr val="FFFFFF"/>
      </a:accent5>
      <a:accent6>
        <a:srgbClr val="FFFFFF"/>
      </a:accent6>
      <a:hlink>
        <a:srgbClr val="201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697</Words>
  <Application>Microsoft Office PowerPoint</Application>
  <PresentationFormat>Apresentação na tela (16:9)</PresentationFormat>
  <Paragraphs>135</Paragraphs>
  <Slides>33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1" baseType="lpstr">
      <vt:lpstr>Black Han Sans</vt:lpstr>
      <vt:lpstr>Anaheim</vt:lpstr>
      <vt:lpstr>Arial</vt:lpstr>
      <vt:lpstr>Bebas Neue</vt:lpstr>
      <vt:lpstr>Sora</vt:lpstr>
      <vt:lpstr>Poppins ExtraBold</vt:lpstr>
      <vt:lpstr>Open Sans</vt:lpstr>
      <vt:lpstr>Sleep Deprivation Symptoms by Slidesgo</vt:lpstr>
      <vt:lpstr>QUALIDADE DO SONO E ESTILO DE VIDA</vt:lpstr>
      <vt:lpstr>Importância do Sono</vt:lpstr>
      <vt:lpstr>Contexto</vt:lpstr>
      <vt:lpstr>Benefícios do Sono</vt:lpstr>
      <vt:lpstr>Apresentação do PowerPoint</vt:lpstr>
      <vt:lpstr>Tratamento dos Dados</vt:lpstr>
      <vt:lpstr>Colunas da Tabela</vt:lpstr>
      <vt:lpstr>Colunas da Tabela</vt:lpstr>
      <vt:lpstr>Colunas da Tabela</vt:lpstr>
      <vt:lpstr>Código do Tratamento de Dados</vt:lpstr>
      <vt:lpstr>Indicadores</vt:lpstr>
      <vt:lpstr>D.P., Curtose e Assimetria (Código)</vt:lpstr>
      <vt:lpstr>Assimetria</vt:lpstr>
      <vt:lpstr>Curtose</vt:lpstr>
      <vt:lpstr>Moda (Código)</vt:lpstr>
      <vt:lpstr>Moda, Desvio Padrão</vt:lpstr>
      <vt:lpstr>Medidas Separatrizes  (Código)</vt:lpstr>
      <vt:lpstr>Medidas Separatrizes (Quartis e Quintis)</vt:lpstr>
      <vt:lpstr>Medidas Separatrizes (Decis e Percentis)</vt:lpstr>
      <vt:lpstr>Média, Desvio Padrão, Quartis</vt:lpstr>
      <vt:lpstr>Previsão Futura</vt:lpstr>
      <vt:lpstr>Probabilidade - Engenheiros (Código)</vt:lpstr>
      <vt:lpstr>Probabilidade - Engenheiros</vt:lpstr>
      <vt:lpstr>Probabilidade - Médicos (Código)</vt:lpstr>
      <vt:lpstr>Probabilidade - Médicos</vt:lpstr>
      <vt:lpstr>Probabilidade  (Distribuição Normal)</vt:lpstr>
      <vt:lpstr>Regressão (Código)</vt:lpstr>
      <vt:lpstr>Regressão</vt:lpstr>
      <vt:lpstr>Dashboard</vt:lpstr>
      <vt:lpstr>Dashboard</vt:lpstr>
      <vt:lpstr>Conclusão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SAÚDE DO SONO   E ESTILO DE VIDA</dc:title>
  <dc:creator>Fatec</dc:creator>
  <cp:lastModifiedBy>LAURA ANDRADE DE OLIVEIRA</cp:lastModifiedBy>
  <cp:revision>7</cp:revision>
  <dcterms:modified xsi:type="dcterms:W3CDTF">2024-06-03T00:18:12Z</dcterms:modified>
</cp:coreProperties>
</file>